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Fira Sans ExtraLight"/>
      <p:regular r:id="rId38"/>
      <p:bold r:id="rId39"/>
      <p:italic r:id="rId40"/>
      <p:boldItalic r:id="rId41"/>
    </p:embeddedFont>
    <p:embeddedFont>
      <p:font typeface="Roboto"/>
      <p:regular r:id="rId42"/>
      <p:bold r:id="rId43"/>
      <p:italic r:id="rId44"/>
      <p:boldItalic r:id="rId45"/>
    </p:embeddedFont>
    <p:embeddedFont>
      <p:font typeface="Fira Sans Medium"/>
      <p:regular r:id="rId46"/>
      <p:bold r:id="rId47"/>
      <p:italic r:id="rId48"/>
      <p:boldItalic r:id="rId49"/>
    </p:embeddedFont>
    <p:embeddedFont>
      <p:font typeface="Fira Sans"/>
      <p:regular r:id="rId50"/>
      <p:bold r:id="rId51"/>
      <p:italic r:id="rId52"/>
      <p:boldItalic r:id="rId53"/>
    </p:embeddedFont>
    <p:embeddedFont>
      <p:font typeface="Fira Sans Light"/>
      <p:regular r:id="rId54"/>
      <p:bold r:id="rId55"/>
      <p:italic r:id="rId56"/>
      <p:boldItalic r:id="rId57"/>
    </p:embeddedFont>
    <p:embeddedFont>
      <p:font typeface="Rajdhani"/>
      <p:regular r:id="rId58"/>
      <p:bold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9C2E111-F197-407A-B90A-84F8C24BA502}">
  <a:tblStyle styleId="{D9C2E111-F197-407A-B90A-84F8C24BA50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FiraSansExtraLight-italic.fntdata"/><Relationship Id="rId42" Type="http://schemas.openxmlformats.org/officeDocument/2006/relationships/font" Target="fonts/Roboto-regular.fntdata"/><Relationship Id="rId41" Type="http://schemas.openxmlformats.org/officeDocument/2006/relationships/font" Target="fonts/FiraSansExtraLight-boldItalic.fntdata"/><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FiraSansMedium-regular.fntdata"/><Relationship Id="rId45"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FiraSansMedium-italic.fntdata"/><Relationship Id="rId47" Type="http://schemas.openxmlformats.org/officeDocument/2006/relationships/font" Target="fonts/FiraSansMedium-bold.fntdata"/><Relationship Id="rId49" Type="http://schemas.openxmlformats.org/officeDocument/2006/relationships/font" Target="fonts/FiraSansMedium-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FiraSansExtraLight-bold.fntdata"/><Relationship Id="rId38" Type="http://schemas.openxmlformats.org/officeDocument/2006/relationships/font" Target="fonts/FiraSansExtraLight-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FiraSans-bold.fntdata"/><Relationship Id="rId50" Type="http://schemas.openxmlformats.org/officeDocument/2006/relationships/font" Target="fonts/FiraSans-regular.fntdata"/><Relationship Id="rId53" Type="http://schemas.openxmlformats.org/officeDocument/2006/relationships/font" Target="fonts/FiraSans-boldItalic.fntdata"/><Relationship Id="rId52" Type="http://schemas.openxmlformats.org/officeDocument/2006/relationships/font" Target="fonts/FiraSans-italic.fntdata"/><Relationship Id="rId11" Type="http://schemas.openxmlformats.org/officeDocument/2006/relationships/slide" Target="slides/slide6.xml"/><Relationship Id="rId55" Type="http://schemas.openxmlformats.org/officeDocument/2006/relationships/font" Target="fonts/FiraSansLight-bold.fntdata"/><Relationship Id="rId10" Type="http://schemas.openxmlformats.org/officeDocument/2006/relationships/slide" Target="slides/slide5.xml"/><Relationship Id="rId54" Type="http://schemas.openxmlformats.org/officeDocument/2006/relationships/font" Target="fonts/FiraSansLight-regular.fntdata"/><Relationship Id="rId13" Type="http://schemas.openxmlformats.org/officeDocument/2006/relationships/slide" Target="slides/slide8.xml"/><Relationship Id="rId57" Type="http://schemas.openxmlformats.org/officeDocument/2006/relationships/font" Target="fonts/FiraSansLight-boldItalic.fntdata"/><Relationship Id="rId12" Type="http://schemas.openxmlformats.org/officeDocument/2006/relationships/slide" Target="slides/slide7.xml"/><Relationship Id="rId56" Type="http://schemas.openxmlformats.org/officeDocument/2006/relationships/font" Target="fonts/FiraSansLight-italic.fntdata"/><Relationship Id="rId15" Type="http://schemas.openxmlformats.org/officeDocument/2006/relationships/slide" Target="slides/slide10.xml"/><Relationship Id="rId59" Type="http://schemas.openxmlformats.org/officeDocument/2006/relationships/font" Target="fonts/Rajdhani-bold.fntdata"/><Relationship Id="rId14" Type="http://schemas.openxmlformats.org/officeDocument/2006/relationships/slide" Target="slides/slide9.xml"/><Relationship Id="rId58" Type="http://schemas.openxmlformats.org/officeDocument/2006/relationships/font" Target="fonts/Rajdhani-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ampus.datacamp.com/courses/big-data-fundamentals-with-pyspark/machine-learning-with-pyspark-mllib?ex=7"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T-distributed_stochastic_neighbor_embedding"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Welcome to our final presentation, our project is a movie </a:t>
            </a:r>
            <a:r>
              <a:rPr lang="en"/>
              <a:t>recommendation</a:t>
            </a:r>
            <a:r>
              <a:rPr lang="en"/>
              <a:t> system</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238de1b4971_0_1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238de1b4971_0_1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 that we will try different ratios such as 3:1 etc</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238de1b4971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2" name="Google Shape;1312;g238de1b4971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24980209910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7" name="Google Shape;1337;g24980209910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20173fbd9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20173fbd9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rgbClr val="17262A"/>
                </a:solidFill>
              </a:rPr>
              <a:t>An embedding is a low-dimensional space that captures the relationship of vectors from a higher dimensional space.</a:t>
            </a:r>
            <a:endParaRPr>
              <a:solidFill>
                <a:srgbClr val="17262A"/>
              </a:solidFill>
            </a:endParaRPr>
          </a:p>
          <a:p>
            <a:pPr indent="0" lvl="0" marL="0" rtl="0" algn="just">
              <a:spcBef>
                <a:spcPts val="0"/>
              </a:spcBef>
              <a:spcAft>
                <a:spcPts val="0"/>
              </a:spcAft>
              <a:buClr>
                <a:schemeClr val="dk1"/>
              </a:buClr>
              <a:buSzPts val="1100"/>
              <a:buFont typeface="Arial"/>
              <a:buNone/>
            </a:pPr>
            <a:r>
              <a:rPr lang="en">
                <a:solidFill>
                  <a:srgbClr val="292929"/>
                </a:solidFill>
              </a:rPr>
              <a:t>Essentially, the embedding reduces our users such that they can be represented in a meaningful manner in a lower dimensional space. As well as movies.</a:t>
            </a:r>
            <a:endParaRPr>
              <a:solidFill>
                <a:srgbClr val="17262A"/>
              </a:solidFill>
            </a:endParaRPr>
          </a:p>
          <a:p>
            <a:pPr indent="0" lvl="0" marL="0" rtl="0" algn="l">
              <a:spcBef>
                <a:spcPts val="0"/>
              </a:spcBef>
              <a:spcAft>
                <a:spcPts val="0"/>
              </a:spcAft>
              <a:buNone/>
            </a:pPr>
            <a:r>
              <a:t/>
            </a:r>
            <a:endParaRPr>
              <a:solidFill>
                <a:srgbClr val="292929"/>
              </a:solidFill>
              <a:highlight>
                <a:srgbClr val="FFFFFF"/>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2" name="Shape 1482"/>
        <p:cNvGrpSpPr/>
        <p:nvPr/>
      </p:nvGrpSpPr>
      <p:grpSpPr>
        <a:xfrm>
          <a:off x="0" y="0"/>
          <a:ext cx="0" cy="0"/>
          <a:chOff x="0" y="0"/>
          <a:chExt cx="0" cy="0"/>
        </a:xfrm>
      </p:grpSpPr>
      <p:sp>
        <p:nvSpPr>
          <p:cNvPr id="1483" name="Google Shape;1483;g20173fbd90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4" name="Google Shape;1484;g20173fbd90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92929"/>
                </a:solidFill>
              </a:rPr>
              <a:t>Now that we have a better understanding of embeddings, let’s explain Neural Collaborative Filtering model more in detail. What we do here is basically a one implementation of neural network. Hence, we will be working with neurons and layers. As you can see in this simple example, one instance of user and movie are fed to the model, and after embedding and going through various other layers, it gives us the output of </a:t>
            </a:r>
            <a:r>
              <a:rPr lang="en">
                <a:solidFill>
                  <a:srgbClr val="292929"/>
                </a:solidFill>
              </a:rPr>
              <a:t>probability</a:t>
            </a:r>
            <a:r>
              <a:rPr lang="en">
                <a:solidFill>
                  <a:srgbClr val="292929"/>
                </a:solidFill>
              </a:rPr>
              <a:t> of the user </a:t>
            </a:r>
            <a:r>
              <a:rPr lang="en">
                <a:solidFill>
                  <a:srgbClr val="292929"/>
                </a:solidFill>
              </a:rPr>
              <a:t>watching</a:t>
            </a:r>
            <a:r>
              <a:rPr lang="en">
                <a:solidFill>
                  <a:srgbClr val="292929"/>
                </a:solidFill>
              </a:rPr>
              <a:t> that movie</a:t>
            </a:r>
            <a:endParaRPr>
              <a:solidFill>
                <a:srgbClr val="292929"/>
              </a:solidFill>
            </a:endParaRPr>
          </a:p>
          <a:p>
            <a:pPr indent="0" lvl="0" marL="0" rtl="0" algn="l">
              <a:spcBef>
                <a:spcPts val="0"/>
              </a:spcBef>
              <a:spcAft>
                <a:spcPts val="0"/>
              </a:spcAft>
              <a:buNone/>
            </a:pPr>
            <a:r>
              <a:t/>
            </a:r>
            <a:endParaRPr>
              <a:solidFill>
                <a:srgbClr val="292929"/>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rgbClr val="292929"/>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8" name="Shape 1528"/>
        <p:cNvGrpSpPr/>
        <p:nvPr/>
      </p:nvGrpSpPr>
      <p:grpSpPr>
        <a:xfrm>
          <a:off x="0" y="0"/>
          <a:ext cx="0" cy="0"/>
          <a:chOff x="0" y="0"/>
          <a:chExt cx="0" cy="0"/>
        </a:xfrm>
      </p:grpSpPr>
      <p:sp>
        <p:nvSpPr>
          <p:cNvPr id="1529" name="Google Shape;1529;g23a2cfa353f_3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0" name="Google Shape;1530;g23a2cfa353f_3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92929"/>
                </a:solidFill>
              </a:rPr>
              <a:t>In our implementation of the model, we have 5 layers in total. 2 of them are used to embed user and movie IDs, respectively. Then these embeddings are concatenated together and fed into two other dense, in other words fully connected layers. These 2 layers use a ReLU function. </a:t>
            </a:r>
            <a:r>
              <a:rPr lang="en" sz="1200">
                <a:solidFill>
                  <a:schemeClr val="dk1"/>
                </a:solidFill>
                <a:latin typeface="Roboto"/>
                <a:ea typeface="Roboto"/>
                <a:cs typeface="Roboto"/>
                <a:sym typeface="Roboto"/>
              </a:rPr>
              <a:t>The ReLU function is used to introduce non-linearity to our model. Finally, we arrive at the output layer, which consists of a single neuron that has a Sigmoid activation function. This neuron gives an output value between 0 and 1, which represents the probability that the user will like the item. This result is then used as a ranking score to recommend the top-10 items to the user, which we will explain more in detail later.</a:t>
            </a:r>
            <a:br>
              <a:rPr lang="en" sz="1200">
                <a:solidFill>
                  <a:schemeClr val="dk1"/>
                </a:solidFill>
                <a:latin typeface="Roboto"/>
                <a:ea typeface="Roboto"/>
                <a:cs typeface="Roboto"/>
                <a:sym typeface="Roboto"/>
              </a:rPr>
            </a:b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But which technologies did we use to implement this Neural Network? We highly benefited from PyTorch library, as it is very useful for implementing deep learning models. In our first implementation, we also used PyTorch’s Lightning framework, which </a:t>
            </a:r>
            <a:r>
              <a:rPr lang="en" sz="1200">
                <a:latin typeface="Roboto"/>
                <a:ea typeface="Roboto"/>
                <a:cs typeface="Roboto"/>
                <a:sym typeface="Roboto"/>
              </a:rPr>
              <a:t>provides a high-level interface for training deep learning models.</a:t>
            </a:r>
            <a:endParaRPr sz="1200">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But later on, we managed to implement a model without using Lightning library and pure PyTorch as well. And we wrote our code on Google Colab.</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0" name="Shape 1550"/>
        <p:cNvGrpSpPr/>
        <p:nvPr/>
      </p:nvGrpSpPr>
      <p:grpSpPr>
        <a:xfrm>
          <a:off x="0" y="0"/>
          <a:ext cx="0" cy="0"/>
          <a:chOff x="0" y="0"/>
          <a:chExt cx="0" cy="0"/>
        </a:xfrm>
      </p:grpSpPr>
      <p:sp>
        <p:nvSpPr>
          <p:cNvPr id="1551" name="Google Shape;1551;g2498c0e04ce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2" name="Google Shape;1552;g2498c0e04ce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0" name="Shape 1560"/>
        <p:cNvGrpSpPr/>
        <p:nvPr/>
      </p:nvGrpSpPr>
      <p:grpSpPr>
        <a:xfrm>
          <a:off x="0" y="0"/>
          <a:ext cx="0" cy="0"/>
          <a:chOff x="0" y="0"/>
          <a:chExt cx="0" cy="0"/>
        </a:xfrm>
      </p:grpSpPr>
      <p:sp>
        <p:nvSpPr>
          <p:cNvPr id="1561" name="Google Shape;1561;g23a1e21183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2" name="Google Shape;1562;g23a1e21183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in order to evaluate the performance of our model, we had to choose a performance metric. </a:t>
            </a:r>
            <a:r>
              <a:rPr lang="en" sz="1200">
                <a:latin typeface="Roboto"/>
                <a:ea typeface="Roboto"/>
                <a:cs typeface="Roboto"/>
                <a:sym typeface="Roboto"/>
              </a:rPr>
              <a:t>Traditional performance metrics such as accuracy, precision, and F1-score are not always suitable for recommendation systems because the traditional performance metrics evaluate the performance of a model based on its ability to predict individual labels, rather than to rank a large number of items based on their relevance. Additionally, recommendation systems usually deal with highly imbalanced datasets, where the majority of items have no interaction with the user. Hence, we used another metric, 10 Hit Ratio.</a:t>
            </a:r>
            <a:endParaRPr sz="1200">
              <a:latin typeface="Roboto"/>
              <a:ea typeface="Roboto"/>
              <a:cs typeface="Roboto"/>
              <a:sym typeface="Roboto"/>
            </a:endParaRPr>
          </a:p>
          <a:p>
            <a:pPr indent="0" lvl="0" marL="0" rtl="0" algn="l">
              <a:spcBef>
                <a:spcPts val="0"/>
              </a:spcBef>
              <a:spcAft>
                <a:spcPts val="0"/>
              </a:spcAft>
              <a:buNone/>
            </a:pPr>
            <a:r>
              <a:t/>
            </a:r>
            <a:endParaRPr sz="1200">
              <a:solidFill>
                <a:srgbClr val="D1D5DB"/>
              </a:solidFill>
              <a:highlight>
                <a:srgbClr val="444654"/>
              </a:highlight>
              <a:latin typeface="Roboto"/>
              <a:ea typeface="Roboto"/>
              <a:cs typeface="Roboto"/>
              <a:sym typeface="Roboto"/>
            </a:endParaRPr>
          </a:p>
          <a:p>
            <a:pPr indent="0" lvl="0" marL="0" rtl="0" algn="l">
              <a:spcBef>
                <a:spcPts val="0"/>
              </a:spcBef>
              <a:spcAft>
                <a:spcPts val="0"/>
              </a:spcAft>
              <a:buNone/>
            </a:pPr>
            <a:r>
              <a:t/>
            </a:r>
            <a:endParaRPr sz="1200">
              <a:solidFill>
                <a:srgbClr val="D1D5DB"/>
              </a:solidFill>
              <a:highlight>
                <a:srgbClr val="444654"/>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g238de1b4971_1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0" name="Google Shape;1570;g238de1b4971_1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It is an evaluation metric commonly used in recommender systems to measure the ability of a model to recommend relevant items to a user</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The details are written here,</a:t>
            </a:r>
            <a:r>
              <a:rPr lang="en" sz="1200">
                <a:latin typeface="Roboto"/>
                <a:ea typeface="Roboto"/>
                <a:cs typeface="Roboto"/>
                <a:sym typeface="Roboto"/>
              </a:rPr>
              <a:t> I wont explain them all because of time issues, </a:t>
            </a:r>
            <a:r>
              <a:rPr lang="en" sz="1200">
                <a:latin typeface="Roboto"/>
                <a:ea typeface="Roboto"/>
                <a:cs typeface="Roboto"/>
                <a:sym typeface="Roboto"/>
              </a:rPr>
              <a:t>but basically our model gives us movies that the user is likely to interact with, and we observe how many of them user actually had interacted with in the past.</a:t>
            </a:r>
            <a:endParaRPr sz="1200">
              <a:latin typeface="Roboto"/>
              <a:ea typeface="Roboto"/>
              <a:cs typeface="Roboto"/>
              <a:sym typeface="Roboto"/>
            </a:endParaRPr>
          </a:p>
          <a:p>
            <a:pPr indent="0" lvl="0" marL="0" rtl="0" algn="l">
              <a:spcBef>
                <a:spcPts val="0"/>
              </a:spcBef>
              <a:spcAft>
                <a:spcPts val="0"/>
              </a:spcAft>
              <a:buNone/>
            </a:pPr>
            <a:br>
              <a:rPr lang="en" sz="1200">
                <a:solidFill>
                  <a:srgbClr val="17262A"/>
                </a:solidFill>
                <a:latin typeface="Fira Sans"/>
                <a:ea typeface="Fira Sans"/>
                <a:cs typeface="Fira Sans"/>
                <a:sym typeface="Fira Sans"/>
              </a:rPr>
            </a:br>
            <a:r>
              <a:rPr lang="en" sz="1200">
                <a:solidFill>
                  <a:srgbClr val="17262A"/>
                </a:solidFill>
                <a:latin typeface="Fira Sans"/>
                <a:ea typeface="Fira Sans"/>
                <a:cs typeface="Fira Sans"/>
                <a:sym typeface="Fira Sans"/>
              </a:rPr>
              <a:t>And once we trained our model with our training data and tested on our validation set, we obtained %80 percent hit ratio, which is a great as this can be interpreted as out of 10 movie sets that we recommend a user, they are likely to watch a movie from 8 of those sets.</a:t>
            </a:r>
            <a:endParaRPr sz="1200">
              <a:solidFill>
                <a:srgbClr val="17262A"/>
              </a:solidFill>
              <a:latin typeface="Fira Sans"/>
              <a:ea typeface="Fira Sans"/>
              <a:cs typeface="Fira Sans"/>
              <a:sym typeface="Fira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g238de1b4971_0_10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6" name="Google Shape;1576;g238de1b4971_0_1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chemeClr val="dk1"/>
                </a:solidFill>
              </a:rPr>
              <a:t>In order to determine the best combination of hyperparameters and come up with the optimal model, we did hyperparameter tuning. Our hyperparameters were the size of our network, batch size, and learning rate. We tested two combinations of a model, one having 2 hidden layers with 16 and 64 neurons in each, and other having 3 hidden layers with 16, 64 and 32 neurons in each. We also tested two combinations of batch sizes, 256 and 512. The batch sizes we used are relatively huge, but we used them because after our initial tests </a:t>
            </a:r>
            <a:r>
              <a:rPr lang="en" sz="1150">
                <a:solidFill>
                  <a:schemeClr val="dk1"/>
                </a:solidFill>
              </a:rPr>
              <a:t>with smaller batch sizes, the training took a lot of time due to our large data, and the time required for convergence was not that much different than larger batch sizes, so after our initial experiments, we continued with larger batch sizes. For learning rate, we tested three different values. Therefore, in total, we trained and tested a total of 12 models.</a:t>
            </a:r>
            <a:endParaRPr sz="8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224a59d8d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1224a59d8d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2" name="Shape 1662"/>
        <p:cNvGrpSpPr/>
        <p:nvPr/>
      </p:nvGrpSpPr>
      <p:grpSpPr>
        <a:xfrm>
          <a:off x="0" y="0"/>
          <a:ext cx="0" cy="0"/>
          <a:chOff x="0" y="0"/>
          <a:chExt cx="0" cy="0"/>
        </a:xfrm>
      </p:grpSpPr>
      <p:sp>
        <p:nvSpPr>
          <p:cNvPr id="1663" name="Google Shape;1663;g2498c0e04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4" name="Google Shape;1664;g2498c0e04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50">
                <a:solidFill>
                  <a:schemeClr val="dk1"/>
                </a:solidFill>
              </a:rPr>
              <a:t>So this is the code that is used for our tuning. We trained a model for each combination of the hyperparameters, and then evaluated them with our 10 Hit Ratio metric by using validation set</a:t>
            </a:r>
            <a:endParaRPr sz="8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0" name="Shape 1750"/>
        <p:cNvGrpSpPr/>
        <p:nvPr/>
      </p:nvGrpSpPr>
      <p:grpSpPr>
        <a:xfrm>
          <a:off x="0" y="0"/>
          <a:ext cx="0" cy="0"/>
          <a:chOff x="0" y="0"/>
          <a:chExt cx="0" cy="0"/>
        </a:xfrm>
      </p:grpSpPr>
      <p:sp>
        <p:nvSpPr>
          <p:cNvPr id="1751" name="Google Shape;1751;g2498c0e04ce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2" name="Google Shape;1752;g2498c0e04ce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chemeClr val="dk1"/>
                </a:solidFill>
              </a:rPr>
              <a:t>Here is the 10-hit-ratio result for all of the trained models. As can be seen, two models gave 1 out of 1 hit ratio, but we suspected that there could be some kind of overfitting during the training of these models, and in fact there was, </a:t>
            </a:r>
            <a:r>
              <a:rPr lang="en" sz="1150">
                <a:solidFill>
                  <a:schemeClr val="dk1"/>
                </a:solidFill>
              </a:rPr>
              <a:t>because</a:t>
            </a:r>
            <a:r>
              <a:rPr lang="en" sz="1150">
                <a:solidFill>
                  <a:schemeClr val="dk1"/>
                </a:solidFill>
              </a:rPr>
              <a:t> when we then tested them on our test data, the hit ratio significantly dropped. So we decided to choose among next two best performing models, which have around 0.88 hit ratio. The only difference between them was the size of the network, so we decided to use the model with 2 layers as it is less complex and performs the same as the more complex model with 3 layers. Hence, our final model has 2 hidden layers, 512 batch size, and 0.01 learning rate (For Implicit, Explicit is also tuned in a similar manner which is </a:t>
            </a:r>
            <a:r>
              <a:rPr lang="en" sz="1150">
                <a:solidFill>
                  <a:schemeClr val="dk1"/>
                </a:solidFill>
              </a:rPr>
              <a:t>explained in the report)</a:t>
            </a:r>
            <a:endParaRPr sz="115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8" name="Shape 1838"/>
        <p:cNvGrpSpPr/>
        <p:nvPr/>
      </p:nvGrpSpPr>
      <p:grpSpPr>
        <a:xfrm>
          <a:off x="0" y="0"/>
          <a:ext cx="0" cy="0"/>
          <a:chOff x="0" y="0"/>
          <a:chExt cx="0" cy="0"/>
        </a:xfrm>
      </p:grpSpPr>
      <p:sp>
        <p:nvSpPr>
          <p:cNvPr id="1839" name="Google Shape;1839;g2498c0e04ce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0" name="Google Shape;1840;g2498c0e04ce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chemeClr val="dk1"/>
                </a:solidFill>
              </a:rPr>
              <a:t>We then trained a new model with the chosen parameters by using our training and validation set as the training data, and tested it on the test data. The plot you see is the training loss of the model at the end of each iteration, and the final hit ratio we obtained was 0.87 </a:t>
            </a:r>
            <a:endParaRPr sz="8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7" name="Shape 1927"/>
        <p:cNvGrpSpPr/>
        <p:nvPr/>
      </p:nvGrpSpPr>
      <p:grpSpPr>
        <a:xfrm>
          <a:off x="0" y="0"/>
          <a:ext cx="0" cy="0"/>
          <a:chOff x="0" y="0"/>
          <a:chExt cx="0" cy="0"/>
        </a:xfrm>
      </p:grpSpPr>
      <p:sp>
        <p:nvSpPr>
          <p:cNvPr id="1928" name="Google Shape;1928;g24980209910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9" name="Google Shape;1929;g2498020991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4" name="Shape 1934"/>
        <p:cNvGrpSpPr/>
        <p:nvPr/>
      </p:nvGrpSpPr>
      <p:grpSpPr>
        <a:xfrm>
          <a:off x="0" y="0"/>
          <a:ext cx="0" cy="0"/>
          <a:chOff x="0" y="0"/>
          <a:chExt cx="0" cy="0"/>
        </a:xfrm>
      </p:grpSpPr>
      <p:sp>
        <p:nvSpPr>
          <p:cNvPr id="1935" name="Google Shape;1935;g2498020991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6" name="Google Shape;1936;g2498020991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050">
                <a:solidFill>
                  <a:schemeClr val="dk1"/>
                </a:solidFill>
                <a:latin typeface="Roboto"/>
                <a:ea typeface="Roboto"/>
                <a:cs typeface="Roboto"/>
                <a:sym typeface="Roboto"/>
              </a:rPr>
              <a:t>MSE (Mean Squared Error) is a common metric for rating prediction systems. It can be calculated by averaging the squared difference between the original rating and the predicted rating for all users and items. It indicates how well the model fits the data and gives more weight to large errors. </a:t>
            </a:r>
            <a:r>
              <a:rPr lang="en" sz="1050" u="sng">
                <a:solidFill>
                  <a:schemeClr val="dk1"/>
                </a:solidFill>
                <a:latin typeface="Roboto"/>
                <a:ea typeface="Roboto"/>
                <a:cs typeface="Roboto"/>
                <a:sym typeface="Roboto"/>
                <a:hlinkClick r:id="rId2">
                  <a:extLst>
                    <a:ext uri="{A12FA001-AC4F-418D-AE19-62706E023703}">
                      <ahyp:hlinkClr val="tx"/>
                    </a:ext>
                  </a:extLst>
                </a:hlinkClick>
              </a:rPr>
              <a:t>MSE can be used for collaborative filtering</a:t>
            </a:r>
            <a:r>
              <a:rPr lang="en" sz="1000">
                <a:solidFill>
                  <a:schemeClr val="dk1"/>
                </a:solidFill>
                <a:latin typeface="Fira Sans"/>
                <a:ea typeface="Fira Sans"/>
                <a:cs typeface="Fira Sans"/>
                <a:sym typeface="Fira Sans"/>
              </a:rPr>
              <a:t>.</a:t>
            </a:r>
            <a:endParaRPr sz="1000">
              <a:solidFill>
                <a:schemeClr val="dk1"/>
              </a:solidFill>
              <a:latin typeface="Fira Sans"/>
              <a:ea typeface="Fira Sans"/>
              <a:cs typeface="Fira Sans"/>
              <a:sym typeface="Fira Sans"/>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2" name="Shape 1942"/>
        <p:cNvGrpSpPr/>
        <p:nvPr/>
      </p:nvGrpSpPr>
      <p:grpSpPr>
        <a:xfrm>
          <a:off x="0" y="0"/>
          <a:ext cx="0" cy="0"/>
          <a:chOff x="0" y="0"/>
          <a:chExt cx="0" cy="0"/>
        </a:xfrm>
      </p:grpSpPr>
      <p:sp>
        <p:nvSpPr>
          <p:cNvPr id="1943" name="Google Shape;1943;g2498c0e04ce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4" name="Google Shape;1944;g2498c0e04ce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0" name="Shape 1950"/>
        <p:cNvGrpSpPr/>
        <p:nvPr/>
      </p:nvGrpSpPr>
      <p:grpSpPr>
        <a:xfrm>
          <a:off x="0" y="0"/>
          <a:ext cx="0" cy="0"/>
          <a:chOff x="0" y="0"/>
          <a:chExt cx="0" cy="0"/>
        </a:xfrm>
      </p:grpSpPr>
      <p:sp>
        <p:nvSpPr>
          <p:cNvPr id="1951" name="Google Shape;1951;g2498c0e04ce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2" name="Google Shape;1952;g2498c0e04ce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7" name="Shape 1957"/>
        <p:cNvGrpSpPr/>
        <p:nvPr/>
      </p:nvGrpSpPr>
      <p:grpSpPr>
        <a:xfrm>
          <a:off x="0" y="0"/>
          <a:ext cx="0" cy="0"/>
          <a:chOff x="0" y="0"/>
          <a:chExt cx="0" cy="0"/>
        </a:xfrm>
      </p:grpSpPr>
      <p:sp>
        <p:nvSpPr>
          <p:cNvPr id="1958" name="Google Shape;1958;g1e3473490cd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9" name="Google Shape;1959;g1e3473490cd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6" name="Shape 1966"/>
        <p:cNvGrpSpPr/>
        <p:nvPr/>
      </p:nvGrpSpPr>
      <p:grpSpPr>
        <a:xfrm>
          <a:off x="0" y="0"/>
          <a:ext cx="0" cy="0"/>
          <a:chOff x="0" y="0"/>
          <a:chExt cx="0" cy="0"/>
        </a:xfrm>
      </p:grpSpPr>
      <p:sp>
        <p:nvSpPr>
          <p:cNvPr id="1967" name="Google Shape;1967;g2498020991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8" name="Google Shape;1968;g2498020991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4" name="Shape 1974"/>
        <p:cNvGrpSpPr/>
        <p:nvPr/>
      </p:nvGrpSpPr>
      <p:grpSpPr>
        <a:xfrm>
          <a:off x="0" y="0"/>
          <a:ext cx="0" cy="0"/>
          <a:chOff x="0" y="0"/>
          <a:chExt cx="0" cy="0"/>
        </a:xfrm>
      </p:grpSpPr>
      <p:sp>
        <p:nvSpPr>
          <p:cNvPr id="1975" name="Google Shape;1975;g249802099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6" name="Google Shape;1976;g249802099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latin typeface="Roboto"/>
                <a:ea typeface="Roboto"/>
                <a:cs typeface="Roboto"/>
                <a:sym typeface="Roboto"/>
              </a:rPr>
              <a:t>t-SNE (t-distributed stochastic neighbor embedding) can be used to visualize movie recommendation systems with embeddings. </a:t>
            </a:r>
            <a:r>
              <a:rPr lang="en" sz="1050" u="sng">
                <a:solidFill>
                  <a:schemeClr val="dk1"/>
                </a:solidFill>
                <a:latin typeface="Roboto"/>
                <a:ea typeface="Roboto"/>
                <a:cs typeface="Roboto"/>
                <a:sym typeface="Roboto"/>
                <a:hlinkClick r:id="rId2">
                  <a:extLst>
                    <a:ext uri="{A12FA001-AC4F-418D-AE19-62706E023703}">
                      <ahyp:hlinkClr val="tx"/>
                    </a:ext>
                  </a:extLst>
                </a:hlinkClick>
              </a:rPr>
              <a:t>t-SNE is a statistical method for visualizing high-dimensional data by giving each datapoint a location in a two or three-dimensional map</a:t>
            </a:r>
            <a:r>
              <a:rPr lang="en">
                <a:solidFill>
                  <a:schemeClr val="dk1"/>
                </a:solidFill>
              </a:rPr>
              <a:t>. </a:t>
            </a:r>
            <a:r>
              <a:rPr lang="en" sz="1050">
                <a:solidFill>
                  <a:schemeClr val="dk1"/>
                </a:solidFill>
                <a:latin typeface="Roboto"/>
                <a:ea typeface="Roboto"/>
                <a:cs typeface="Roboto"/>
                <a:sym typeface="Roboto"/>
              </a:rPr>
              <a:t>It can help to explore the similarity and diversity of movies based on their embeddings,....</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238de1b497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238de1b497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will quickly remind you the things that we talked during the progression presentation. This system uses </a:t>
            </a:r>
            <a:r>
              <a:rPr lang="en"/>
              <a:t>collaborative</a:t>
            </a:r>
            <a:r>
              <a:rPr lang="en"/>
              <a:t> filtering which uses the ratings or feedback of the users as training information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0" name="Shape 1980"/>
        <p:cNvGrpSpPr/>
        <p:nvPr/>
      </p:nvGrpSpPr>
      <p:grpSpPr>
        <a:xfrm>
          <a:off x="0" y="0"/>
          <a:ext cx="0" cy="0"/>
          <a:chOff x="0" y="0"/>
          <a:chExt cx="0" cy="0"/>
        </a:xfrm>
      </p:grpSpPr>
      <p:sp>
        <p:nvSpPr>
          <p:cNvPr id="1981" name="Google Shape;1981;g2498020991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2" name="Google Shape;1982;g2498020991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6" name="Shape 1986"/>
        <p:cNvGrpSpPr/>
        <p:nvPr/>
      </p:nvGrpSpPr>
      <p:grpSpPr>
        <a:xfrm>
          <a:off x="0" y="0"/>
          <a:ext cx="0" cy="0"/>
          <a:chOff x="0" y="0"/>
          <a:chExt cx="0" cy="0"/>
        </a:xfrm>
      </p:grpSpPr>
      <p:sp>
        <p:nvSpPr>
          <p:cNvPr id="1987" name="Google Shape;1987;g23a771e7a5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8" name="Google Shape;1988;g23a771e7a5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50">
                <a:solidFill>
                  <a:schemeClr val="dk1"/>
                </a:solidFill>
              </a:rPr>
              <a:t>In the next steps of our project, we are going to tune some of our hyperparameters that we mention here, by testing them on our validation sets. We might use k-fold cross validation or grid search for this. And then we will come up with the optimal parameters and that will be our final model. And finally we will test that model on our real test data and evaluate again.</a:t>
            </a:r>
            <a:endParaRPr sz="8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2" name="Shape 1992"/>
        <p:cNvGrpSpPr/>
        <p:nvPr/>
      </p:nvGrpSpPr>
      <p:grpSpPr>
        <a:xfrm>
          <a:off x="0" y="0"/>
          <a:ext cx="0" cy="0"/>
          <a:chOff x="0" y="0"/>
          <a:chExt cx="0" cy="0"/>
        </a:xfrm>
      </p:grpSpPr>
      <p:sp>
        <p:nvSpPr>
          <p:cNvPr id="1993" name="Google Shape;1993;g128df02aa99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4" name="Google Shape;1994;g128df02aa99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1224a59d8d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1224a59d8d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238de1b4971_0_1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238de1b4971_0_1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there are two types of </a:t>
            </a:r>
            <a:r>
              <a:rPr lang="en"/>
              <a:t>collaborative</a:t>
            </a:r>
            <a:r>
              <a:rPr lang="en"/>
              <a:t> filtering and our first model uses implicit feedback which is the most common way to build a </a:t>
            </a:r>
            <a:r>
              <a:rPr lang="en"/>
              <a:t>recommendation</a:t>
            </a:r>
            <a:r>
              <a:rPr lang="en"/>
              <a:t> system and we also built a model which uses explicit feedback</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238de1b4971_0_1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238de1b4971_0_1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 we </a:t>
            </a:r>
            <a:r>
              <a:rPr lang="en">
                <a:solidFill>
                  <a:schemeClr val="dk1"/>
                </a:solidFill>
              </a:rPr>
              <a:t>processed our dataset according to our purposes. At the end the data columns are like in the second picture for the implicit feedback. For explicit, we kept the rates instead of label column.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238de1b4971_0_1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238de1b4971_0_1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Then we discarded all users who watched less than 20 movies.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g11c6b7313e0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11c6b7313e0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order to keep memory usage manageable, we selected data from 5% of the remaining users in this dataset and here you can see how the number of watched movies is distributed.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20173fbd902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20173fbd902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we splitted our data set into training, </a:t>
            </a:r>
            <a:r>
              <a:rPr lang="en"/>
              <a:t>validation</a:t>
            </a:r>
            <a:r>
              <a:rPr lang="en"/>
              <a:t> and test set. While doing that, we put the newest ratings from each user to test set since it is more logical to predict new ones by looking at the old ones. With the same logic, we put the second newest ones to validation set and the remaining ones to test set. For the implicit feedback, we added 4 negatives samples to training set for each positive sample because we </a:t>
            </a:r>
            <a:r>
              <a:rPr lang="en"/>
              <a:t>couldn't</a:t>
            </a:r>
            <a:r>
              <a:rPr lang="en"/>
              <a:t> include all of the negative samples since we have a large dataset. For the explicit feedback, we only used the given ratings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2"/>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84067" y="1276788"/>
            <a:ext cx="4350000" cy="18963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6000">
                <a:latin typeface="Rajdhani"/>
                <a:ea typeface="Rajdhani"/>
                <a:cs typeface="Rajdhani"/>
                <a:sym typeface="Rajdhani"/>
              </a:defRPr>
            </a:lvl1pPr>
            <a:lvl2pPr lvl="1" algn="ctr">
              <a:lnSpc>
                <a:spcPct val="115000"/>
              </a:lnSpc>
              <a:spcBef>
                <a:spcPts val="0"/>
              </a:spcBef>
              <a:spcAft>
                <a:spcPts val="0"/>
              </a:spcAft>
              <a:buSzPts val="5200"/>
              <a:buNone/>
              <a:defRPr sz="5200"/>
            </a:lvl2pPr>
            <a:lvl3pPr lvl="2" algn="ctr">
              <a:lnSpc>
                <a:spcPct val="115000"/>
              </a:lnSpc>
              <a:spcBef>
                <a:spcPts val="0"/>
              </a:spcBef>
              <a:spcAft>
                <a:spcPts val="0"/>
              </a:spcAft>
              <a:buSzPts val="5200"/>
              <a:buNone/>
              <a:defRPr sz="5200"/>
            </a:lvl3pPr>
            <a:lvl4pPr lvl="3" algn="ctr">
              <a:lnSpc>
                <a:spcPct val="115000"/>
              </a:lnSpc>
              <a:spcBef>
                <a:spcPts val="0"/>
              </a:spcBef>
              <a:spcAft>
                <a:spcPts val="0"/>
              </a:spcAft>
              <a:buSzPts val="5200"/>
              <a:buNone/>
              <a:defRPr sz="5200"/>
            </a:lvl4pPr>
            <a:lvl5pPr lvl="4" algn="ctr">
              <a:lnSpc>
                <a:spcPct val="115000"/>
              </a:lnSpc>
              <a:spcBef>
                <a:spcPts val="0"/>
              </a:spcBef>
              <a:spcAft>
                <a:spcPts val="0"/>
              </a:spcAft>
              <a:buSzPts val="5200"/>
              <a:buNone/>
              <a:defRPr sz="5200"/>
            </a:lvl5pPr>
            <a:lvl6pPr lvl="5" algn="ctr">
              <a:lnSpc>
                <a:spcPct val="115000"/>
              </a:lnSpc>
              <a:spcBef>
                <a:spcPts val="0"/>
              </a:spcBef>
              <a:spcAft>
                <a:spcPts val="0"/>
              </a:spcAft>
              <a:buSzPts val="5200"/>
              <a:buNone/>
              <a:defRPr sz="5200"/>
            </a:lvl6pPr>
            <a:lvl7pPr lvl="6" algn="ctr">
              <a:lnSpc>
                <a:spcPct val="115000"/>
              </a:lnSpc>
              <a:spcBef>
                <a:spcPts val="0"/>
              </a:spcBef>
              <a:spcAft>
                <a:spcPts val="0"/>
              </a:spcAft>
              <a:buSzPts val="5200"/>
              <a:buNone/>
              <a:defRPr sz="5200"/>
            </a:lvl7pPr>
            <a:lvl8pPr lvl="7" algn="ctr">
              <a:lnSpc>
                <a:spcPct val="115000"/>
              </a:lnSpc>
              <a:spcBef>
                <a:spcPts val="0"/>
              </a:spcBef>
              <a:spcAft>
                <a:spcPts val="0"/>
              </a:spcAft>
              <a:buSzPts val="5200"/>
              <a:buNone/>
              <a:defRPr sz="5200"/>
            </a:lvl8pPr>
            <a:lvl9pPr lvl="8" algn="ctr">
              <a:lnSpc>
                <a:spcPct val="115000"/>
              </a:lnSpc>
              <a:spcBef>
                <a:spcPts val="0"/>
              </a:spcBef>
              <a:spcAft>
                <a:spcPts val="0"/>
              </a:spcAft>
              <a:buSzPts val="5200"/>
              <a:buNone/>
              <a:defRPr sz="5200"/>
            </a:lvl9pPr>
          </a:lstStyle>
          <a:p/>
        </p:txBody>
      </p:sp>
      <p:sp>
        <p:nvSpPr>
          <p:cNvPr id="10" name="Google Shape;10;p2"/>
          <p:cNvSpPr txBox="1"/>
          <p:nvPr>
            <p:ph idx="1" type="subTitle"/>
          </p:nvPr>
        </p:nvSpPr>
        <p:spPr>
          <a:xfrm>
            <a:off x="779625" y="3348926"/>
            <a:ext cx="4350000" cy="450000"/>
          </a:xfrm>
          <a:prstGeom prst="rect">
            <a:avLst/>
          </a:prstGeom>
          <a:solidFill>
            <a:schemeClr val="accent5"/>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atin typeface="Fira Sans"/>
                <a:ea typeface="Fira Sans"/>
                <a:cs typeface="Fira Sans"/>
                <a:sym typeface="Fira Sans"/>
              </a:defRPr>
            </a:lvl1pPr>
            <a:lvl2pPr lvl="1" algn="ctr">
              <a:lnSpc>
                <a:spcPct val="115000"/>
              </a:lnSpc>
              <a:spcBef>
                <a:spcPts val="0"/>
              </a:spcBef>
              <a:spcAft>
                <a:spcPts val="0"/>
              </a:spcAft>
              <a:buSzPts val="1800"/>
              <a:buNone/>
              <a:defRPr sz="1800"/>
            </a:lvl2pPr>
            <a:lvl3pPr lvl="2" algn="ctr">
              <a:lnSpc>
                <a:spcPct val="115000"/>
              </a:lnSpc>
              <a:spcBef>
                <a:spcPts val="0"/>
              </a:spcBef>
              <a:spcAft>
                <a:spcPts val="0"/>
              </a:spcAft>
              <a:buSzPts val="1800"/>
              <a:buNone/>
              <a:defRPr sz="1800"/>
            </a:lvl3pPr>
            <a:lvl4pPr lvl="3" algn="ctr">
              <a:lnSpc>
                <a:spcPct val="115000"/>
              </a:lnSpc>
              <a:spcBef>
                <a:spcPts val="0"/>
              </a:spcBef>
              <a:spcAft>
                <a:spcPts val="0"/>
              </a:spcAft>
              <a:buSzPts val="1800"/>
              <a:buNone/>
              <a:defRPr sz="1800"/>
            </a:lvl4pPr>
            <a:lvl5pPr lvl="4" algn="ctr">
              <a:lnSpc>
                <a:spcPct val="115000"/>
              </a:lnSpc>
              <a:spcBef>
                <a:spcPts val="0"/>
              </a:spcBef>
              <a:spcAft>
                <a:spcPts val="0"/>
              </a:spcAft>
              <a:buSzPts val="1800"/>
              <a:buNone/>
              <a:defRPr sz="1800"/>
            </a:lvl5pPr>
            <a:lvl6pPr lvl="5" algn="ctr">
              <a:lnSpc>
                <a:spcPct val="115000"/>
              </a:lnSpc>
              <a:spcBef>
                <a:spcPts val="0"/>
              </a:spcBef>
              <a:spcAft>
                <a:spcPts val="0"/>
              </a:spcAft>
              <a:buSzPts val="1800"/>
              <a:buNone/>
              <a:defRPr sz="1800"/>
            </a:lvl6pPr>
            <a:lvl7pPr lvl="6" algn="ctr">
              <a:lnSpc>
                <a:spcPct val="115000"/>
              </a:lnSpc>
              <a:spcBef>
                <a:spcPts val="0"/>
              </a:spcBef>
              <a:spcAft>
                <a:spcPts val="0"/>
              </a:spcAft>
              <a:buSzPts val="1800"/>
              <a:buNone/>
              <a:defRPr sz="1800"/>
            </a:lvl7pPr>
            <a:lvl8pPr lvl="7" algn="ctr">
              <a:lnSpc>
                <a:spcPct val="115000"/>
              </a:lnSpc>
              <a:spcBef>
                <a:spcPts val="0"/>
              </a:spcBef>
              <a:spcAft>
                <a:spcPts val="0"/>
              </a:spcAft>
              <a:buSzPts val="1800"/>
              <a:buNone/>
              <a:defRPr sz="1800"/>
            </a:lvl8pPr>
            <a:lvl9pPr lvl="8" algn="ctr">
              <a:lnSpc>
                <a:spcPct val="115000"/>
              </a:lnSpc>
              <a:spcBef>
                <a:spcPts val="0"/>
              </a:spcBef>
              <a:spcAft>
                <a:spcPts val="0"/>
              </a:spcAft>
              <a:buSzPts val="1800"/>
              <a:buNone/>
              <a:defRPr sz="1800"/>
            </a:lvl9pPr>
          </a:lstStyle>
          <a:p/>
        </p:txBody>
      </p:sp>
      <p:sp>
        <p:nvSpPr>
          <p:cNvPr id="11" name="Google Shape;11;p2"/>
          <p:cNvSpPr/>
          <p:nvPr/>
        </p:nvSpPr>
        <p:spPr>
          <a:xfrm>
            <a:off x="102928" y="3347336"/>
            <a:ext cx="352095" cy="45319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3090769" y="4730889"/>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1919729" y="466139"/>
            <a:ext cx="257508" cy="137732"/>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3391622">
            <a:off x="5525527" y="337227"/>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644555">
            <a:off x="7092631" y="4388929"/>
            <a:ext cx="352102" cy="45320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rot="7413790">
            <a:off x="8640067" y="1355868"/>
            <a:ext cx="246678"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2"/>
        </a:solidFill>
      </p:bgPr>
    </p:bg>
    <p:spTree>
      <p:nvGrpSpPr>
        <p:cNvPr id="96" name="Shape 96"/>
        <p:cNvGrpSpPr/>
        <p:nvPr/>
      </p:nvGrpSpPr>
      <p:grpSpPr>
        <a:xfrm>
          <a:off x="0" y="0"/>
          <a:ext cx="0" cy="0"/>
          <a:chOff x="0" y="0"/>
          <a:chExt cx="0" cy="0"/>
        </a:xfrm>
      </p:grpSpPr>
      <p:sp>
        <p:nvSpPr>
          <p:cNvPr id="97" name="Google Shape;97;p11"/>
          <p:cNvSpPr txBox="1"/>
          <p:nvPr>
            <p:ph hasCustomPrompt="1" type="title"/>
          </p:nvPr>
        </p:nvSpPr>
        <p:spPr>
          <a:xfrm>
            <a:off x="1226550" y="972150"/>
            <a:ext cx="6690900" cy="1511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sz="8000"/>
            </a:lvl1pPr>
            <a:lvl2pPr lvl="1" algn="ctr">
              <a:lnSpc>
                <a:spcPct val="115000"/>
              </a:lnSpc>
              <a:spcBef>
                <a:spcPts val="0"/>
              </a:spcBef>
              <a:spcAft>
                <a:spcPts val="0"/>
              </a:spcAft>
              <a:buSzPts val="9600"/>
              <a:buNone/>
              <a:defRPr sz="9600"/>
            </a:lvl2pPr>
            <a:lvl3pPr lvl="2" algn="ctr">
              <a:lnSpc>
                <a:spcPct val="115000"/>
              </a:lnSpc>
              <a:spcBef>
                <a:spcPts val="0"/>
              </a:spcBef>
              <a:spcAft>
                <a:spcPts val="0"/>
              </a:spcAft>
              <a:buSzPts val="9600"/>
              <a:buNone/>
              <a:defRPr sz="9600"/>
            </a:lvl3pPr>
            <a:lvl4pPr lvl="3" algn="ctr">
              <a:lnSpc>
                <a:spcPct val="115000"/>
              </a:lnSpc>
              <a:spcBef>
                <a:spcPts val="0"/>
              </a:spcBef>
              <a:spcAft>
                <a:spcPts val="0"/>
              </a:spcAft>
              <a:buSzPts val="9600"/>
              <a:buNone/>
              <a:defRPr sz="9600"/>
            </a:lvl4pPr>
            <a:lvl5pPr lvl="4" algn="ctr">
              <a:lnSpc>
                <a:spcPct val="115000"/>
              </a:lnSpc>
              <a:spcBef>
                <a:spcPts val="0"/>
              </a:spcBef>
              <a:spcAft>
                <a:spcPts val="0"/>
              </a:spcAft>
              <a:buSzPts val="9600"/>
              <a:buNone/>
              <a:defRPr sz="9600"/>
            </a:lvl5pPr>
            <a:lvl6pPr lvl="5" algn="ctr">
              <a:lnSpc>
                <a:spcPct val="115000"/>
              </a:lnSpc>
              <a:spcBef>
                <a:spcPts val="0"/>
              </a:spcBef>
              <a:spcAft>
                <a:spcPts val="0"/>
              </a:spcAft>
              <a:buSzPts val="9600"/>
              <a:buNone/>
              <a:defRPr sz="9600"/>
            </a:lvl6pPr>
            <a:lvl7pPr lvl="6" algn="ctr">
              <a:lnSpc>
                <a:spcPct val="115000"/>
              </a:lnSpc>
              <a:spcBef>
                <a:spcPts val="0"/>
              </a:spcBef>
              <a:spcAft>
                <a:spcPts val="0"/>
              </a:spcAft>
              <a:buSzPts val="9600"/>
              <a:buNone/>
              <a:defRPr sz="9600"/>
            </a:lvl7pPr>
            <a:lvl8pPr lvl="7" algn="ctr">
              <a:lnSpc>
                <a:spcPct val="115000"/>
              </a:lnSpc>
              <a:spcBef>
                <a:spcPts val="0"/>
              </a:spcBef>
              <a:spcAft>
                <a:spcPts val="0"/>
              </a:spcAft>
              <a:buSzPts val="9600"/>
              <a:buNone/>
              <a:defRPr sz="9600"/>
            </a:lvl8pPr>
            <a:lvl9pPr lvl="8" algn="ctr">
              <a:lnSpc>
                <a:spcPct val="115000"/>
              </a:lnSpc>
              <a:spcBef>
                <a:spcPts val="0"/>
              </a:spcBef>
              <a:spcAft>
                <a:spcPts val="0"/>
              </a:spcAft>
              <a:buSzPts val="9600"/>
              <a:buNone/>
              <a:defRPr sz="9600"/>
            </a:lvl9pPr>
          </a:lstStyle>
          <a:p>
            <a:r>
              <a:t>xx%</a:t>
            </a:r>
          </a:p>
        </p:txBody>
      </p:sp>
      <p:sp>
        <p:nvSpPr>
          <p:cNvPr id="98" name="Google Shape;98;p11"/>
          <p:cNvSpPr txBox="1"/>
          <p:nvPr>
            <p:ph idx="1" type="subTitle"/>
          </p:nvPr>
        </p:nvSpPr>
        <p:spPr>
          <a:xfrm>
            <a:off x="2213700" y="2622500"/>
            <a:ext cx="4716600" cy="408900"/>
          </a:xfrm>
          <a:prstGeom prst="rect">
            <a:avLst/>
          </a:prstGeom>
          <a:solidFill>
            <a:schemeClr val="accent5"/>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atin typeface="Fira Sans"/>
                <a:ea typeface="Fira Sans"/>
                <a:cs typeface="Fira Sans"/>
                <a:sym typeface="Fira Sans"/>
              </a:defRPr>
            </a:lvl1pPr>
            <a:lvl2pPr lvl="1" rtl="0" algn="ctr">
              <a:lnSpc>
                <a:spcPct val="115000"/>
              </a:lnSpc>
              <a:spcBef>
                <a:spcPts val="0"/>
              </a:spcBef>
              <a:spcAft>
                <a:spcPts val="0"/>
              </a:spcAft>
              <a:buSzPts val="1600"/>
              <a:buNone/>
              <a:defRPr sz="1600"/>
            </a:lvl2pPr>
            <a:lvl3pPr lvl="2" rtl="0" algn="ctr">
              <a:lnSpc>
                <a:spcPct val="115000"/>
              </a:lnSpc>
              <a:spcBef>
                <a:spcPts val="0"/>
              </a:spcBef>
              <a:spcAft>
                <a:spcPts val="0"/>
              </a:spcAft>
              <a:buSzPts val="1600"/>
              <a:buNone/>
              <a:defRPr sz="1600"/>
            </a:lvl3pPr>
            <a:lvl4pPr lvl="3" rtl="0" algn="ctr">
              <a:lnSpc>
                <a:spcPct val="115000"/>
              </a:lnSpc>
              <a:spcBef>
                <a:spcPts val="0"/>
              </a:spcBef>
              <a:spcAft>
                <a:spcPts val="0"/>
              </a:spcAft>
              <a:buSzPts val="1600"/>
              <a:buNone/>
              <a:defRPr sz="1600"/>
            </a:lvl4pPr>
            <a:lvl5pPr lvl="4" rtl="0" algn="ctr">
              <a:lnSpc>
                <a:spcPct val="115000"/>
              </a:lnSpc>
              <a:spcBef>
                <a:spcPts val="0"/>
              </a:spcBef>
              <a:spcAft>
                <a:spcPts val="0"/>
              </a:spcAft>
              <a:buSzPts val="1600"/>
              <a:buNone/>
              <a:defRPr sz="1600"/>
            </a:lvl5pPr>
            <a:lvl6pPr lvl="5" rtl="0" algn="ctr">
              <a:lnSpc>
                <a:spcPct val="115000"/>
              </a:lnSpc>
              <a:spcBef>
                <a:spcPts val="0"/>
              </a:spcBef>
              <a:spcAft>
                <a:spcPts val="0"/>
              </a:spcAft>
              <a:buSzPts val="1600"/>
              <a:buNone/>
              <a:defRPr sz="1600"/>
            </a:lvl6pPr>
            <a:lvl7pPr lvl="6" rtl="0" algn="ctr">
              <a:lnSpc>
                <a:spcPct val="115000"/>
              </a:lnSpc>
              <a:spcBef>
                <a:spcPts val="0"/>
              </a:spcBef>
              <a:spcAft>
                <a:spcPts val="0"/>
              </a:spcAft>
              <a:buSzPts val="1600"/>
              <a:buNone/>
              <a:defRPr sz="1600"/>
            </a:lvl7pPr>
            <a:lvl8pPr lvl="7" rtl="0" algn="ctr">
              <a:lnSpc>
                <a:spcPct val="115000"/>
              </a:lnSpc>
              <a:spcBef>
                <a:spcPts val="0"/>
              </a:spcBef>
              <a:spcAft>
                <a:spcPts val="0"/>
              </a:spcAft>
              <a:buSzPts val="1600"/>
              <a:buNone/>
              <a:defRPr sz="1600"/>
            </a:lvl8pPr>
            <a:lvl9pPr lvl="8" rtl="0" algn="ctr">
              <a:lnSpc>
                <a:spcPct val="115000"/>
              </a:lnSpc>
              <a:spcBef>
                <a:spcPts val="0"/>
              </a:spcBef>
              <a:spcAft>
                <a:spcPts val="0"/>
              </a:spcAft>
              <a:buSzPts val="1600"/>
              <a:buNone/>
              <a:defRPr sz="1600"/>
            </a:lvl9pPr>
          </a:lstStyle>
          <a:p/>
        </p:txBody>
      </p:sp>
      <p:sp>
        <p:nvSpPr>
          <p:cNvPr id="99" name="Google Shape;99;p11"/>
          <p:cNvSpPr/>
          <p:nvPr/>
        </p:nvSpPr>
        <p:spPr>
          <a:xfrm>
            <a:off x="251228" y="2345161"/>
            <a:ext cx="352095" cy="45319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1"/>
          <p:cNvSpPr/>
          <p:nvPr/>
        </p:nvSpPr>
        <p:spPr>
          <a:xfrm>
            <a:off x="3090769" y="4730889"/>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1"/>
          <p:cNvSpPr/>
          <p:nvPr/>
        </p:nvSpPr>
        <p:spPr>
          <a:xfrm>
            <a:off x="2280754" y="560664"/>
            <a:ext cx="257508" cy="137732"/>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1"/>
          <p:cNvSpPr/>
          <p:nvPr/>
        </p:nvSpPr>
        <p:spPr>
          <a:xfrm rot="3391622">
            <a:off x="4994777" y="188952"/>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1"/>
          <p:cNvSpPr/>
          <p:nvPr/>
        </p:nvSpPr>
        <p:spPr>
          <a:xfrm rot="-3865761">
            <a:off x="6273755" y="4514838"/>
            <a:ext cx="352097" cy="453199"/>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1"/>
          <p:cNvSpPr/>
          <p:nvPr/>
        </p:nvSpPr>
        <p:spPr>
          <a:xfrm rot="7413790">
            <a:off x="8640067" y="1355868"/>
            <a:ext cx="246678"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05" name="Shape 10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2_1">
    <p:bg>
      <p:bgPr>
        <a:solidFill>
          <a:schemeClr val="dk2"/>
        </a:solidFill>
      </p:bgPr>
    </p:bg>
    <p:spTree>
      <p:nvGrpSpPr>
        <p:cNvPr id="106" name="Shape 106"/>
        <p:cNvGrpSpPr/>
        <p:nvPr/>
      </p:nvGrpSpPr>
      <p:grpSpPr>
        <a:xfrm>
          <a:off x="0" y="0"/>
          <a:ext cx="0" cy="0"/>
          <a:chOff x="0" y="0"/>
          <a:chExt cx="0" cy="0"/>
        </a:xfrm>
      </p:grpSpPr>
      <p:sp>
        <p:nvSpPr>
          <p:cNvPr id="107" name="Google Shape;107;p13"/>
          <p:cNvSpPr txBox="1"/>
          <p:nvPr>
            <p:ph hasCustomPrompt="1" type="title"/>
          </p:nvPr>
        </p:nvSpPr>
        <p:spPr>
          <a:xfrm>
            <a:off x="1713225" y="1582250"/>
            <a:ext cx="1275300" cy="831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3000"/>
              <a:buNone/>
              <a:defRPr sz="6000">
                <a:solidFill>
                  <a:schemeClr val="lt1"/>
                </a:solidFill>
              </a:defRPr>
            </a:lvl1pPr>
            <a:lvl2pPr lvl="1" rtl="0">
              <a:lnSpc>
                <a:spcPct val="115000"/>
              </a:lnSpc>
              <a:spcBef>
                <a:spcPts val="0"/>
              </a:spcBef>
              <a:spcAft>
                <a:spcPts val="0"/>
              </a:spcAft>
              <a:buSzPts val="3000"/>
              <a:buNone/>
              <a:defRPr sz="3000"/>
            </a:lvl2pPr>
            <a:lvl3pPr lvl="2" rtl="0">
              <a:lnSpc>
                <a:spcPct val="115000"/>
              </a:lnSpc>
              <a:spcBef>
                <a:spcPts val="0"/>
              </a:spcBef>
              <a:spcAft>
                <a:spcPts val="0"/>
              </a:spcAft>
              <a:buSzPts val="3000"/>
              <a:buNone/>
              <a:defRPr sz="3000"/>
            </a:lvl3pPr>
            <a:lvl4pPr lvl="3" rtl="0">
              <a:lnSpc>
                <a:spcPct val="115000"/>
              </a:lnSpc>
              <a:spcBef>
                <a:spcPts val="0"/>
              </a:spcBef>
              <a:spcAft>
                <a:spcPts val="0"/>
              </a:spcAft>
              <a:buSzPts val="3000"/>
              <a:buNone/>
              <a:defRPr sz="3000"/>
            </a:lvl4pPr>
            <a:lvl5pPr lvl="4" rtl="0">
              <a:lnSpc>
                <a:spcPct val="115000"/>
              </a:lnSpc>
              <a:spcBef>
                <a:spcPts val="0"/>
              </a:spcBef>
              <a:spcAft>
                <a:spcPts val="0"/>
              </a:spcAft>
              <a:buSzPts val="3000"/>
              <a:buNone/>
              <a:defRPr sz="3000"/>
            </a:lvl5pPr>
            <a:lvl6pPr lvl="5" rtl="0">
              <a:lnSpc>
                <a:spcPct val="115000"/>
              </a:lnSpc>
              <a:spcBef>
                <a:spcPts val="0"/>
              </a:spcBef>
              <a:spcAft>
                <a:spcPts val="0"/>
              </a:spcAft>
              <a:buSzPts val="3000"/>
              <a:buNone/>
              <a:defRPr sz="3000"/>
            </a:lvl6pPr>
            <a:lvl7pPr lvl="6" rtl="0">
              <a:lnSpc>
                <a:spcPct val="115000"/>
              </a:lnSpc>
              <a:spcBef>
                <a:spcPts val="0"/>
              </a:spcBef>
              <a:spcAft>
                <a:spcPts val="0"/>
              </a:spcAft>
              <a:buSzPts val="3000"/>
              <a:buNone/>
              <a:defRPr sz="3000"/>
            </a:lvl7pPr>
            <a:lvl8pPr lvl="7" rtl="0">
              <a:lnSpc>
                <a:spcPct val="115000"/>
              </a:lnSpc>
              <a:spcBef>
                <a:spcPts val="0"/>
              </a:spcBef>
              <a:spcAft>
                <a:spcPts val="0"/>
              </a:spcAft>
              <a:buSzPts val="3000"/>
              <a:buNone/>
              <a:defRPr sz="3000"/>
            </a:lvl8pPr>
            <a:lvl9pPr lvl="8" rtl="0">
              <a:lnSpc>
                <a:spcPct val="115000"/>
              </a:lnSpc>
              <a:spcBef>
                <a:spcPts val="0"/>
              </a:spcBef>
              <a:spcAft>
                <a:spcPts val="0"/>
              </a:spcAft>
              <a:buSzPts val="3000"/>
              <a:buNone/>
              <a:defRPr sz="3000"/>
            </a:lvl9pPr>
          </a:lstStyle>
          <a:p>
            <a:r>
              <a:t>xx%</a:t>
            </a:r>
          </a:p>
        </p:txBody>
      </p:sp>
      <p:sp>
        <p:nvSpPr>
          <p:cNvPr id="108" name="Google Shape;108;p13"/>
          <p:cNvSpPr txBox="1"/>
          <p:nvPr>
            <p:ph hasCustomPrompt="1" idx="2" type="title"/>
          </p:nvPr>
        </p:nvSpPr>
        <p:spPr>
          <a:xfrm>
            <a:off x="3934350" y="1582250"/>
            <a:ext cx="1275300" cy="831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3000"/>
              <a:buNone/>
              <a:defRPr sz="6000">
                <a:solidFill>
                  <a:schemeClr val="lt1"/>
                </a:solidFill>
              </a:defRPr>
            </a:lvl1pPr>
            <a:lvl2pPr lvl="1" rtl="0">
              <a:lnSpc>
                <a:spcPct val="115000"/>
              </a:lnSpc>
              <a:spcBef>
                <a:spcPts val="0"/>
              </a:spcBef>
              <a:spcAft>
                <a:spcPts val="0"/>
              </a:spcAft>
              <a:buSzPts val="3000"/>
              <a:buNone/>
              <a:defRPr sz="3000"/>
            </a:lvl2pPr>
            <a:lvl3pPr lvl="2" rtl="0">
              <a:lnSpc>
                <a:spcPct val="115000"/>
              </a:lnSpc>
              <a:spcBef>
                <a:spcPts val="0"/>
              </a:spcBef>
              <a:spcAft>
                <a:spcPts val="0"/>
              </a:spcAft>
              <a:buSzPts val="3000"/>
              <a:buNone/>
              <a:defRPr sz="3000"/>
            </a:lvl3pPr>
            <a:lvl4pPr lvl="3" rtl="0">
              <a:lnSpc>
                <a:spcPct val="115000"/>
              </a:lnSpc>
              <a:spcBef>
                <a:spcPts val="0"/>
              </a:spcBef>
              <a:spcAft>
                <a:spcPts val="0"/>
              </a:spcAft>
              <a:buSzPts val="3000"/>
              <a:buNone/>
              <a:defRPr sz="3000"/>
            </a:lvl4pPr>
            <a:lvl5pPr lvl="4" rtl="0">
              <a:lnSpc>
                <a:spcPct val="115000"/>
              </a:lnSpc>
              <a:spcBef>
                <a:spcPts val="0"/>
              </a:spcBef>
              <a:spcAft>
                <a:spcPts val="0"/>
              </a:spcAft>
              <a:buSzPts val="3000"/>
              <a:buNone/>
              <a:defRPr sz="3000"/>
            </a:lvl5pPr>
            <a:lvl6pPr lvl="5" rtl="0">
              <a:lnSpc>
                <a:spcPct val="115000"/>
              </a:lnSpc>
              <a:spcBef>
                <a:spcPts val="0"/>
              </a:spcBef>
              <a:spcAft>
                <a:spcPts val="0"/>
              </a:spcAft>
              <a:buSzPts val="3000"/>
              <a:buNone/>
              <a:defRPr sz="3000"/>
            </a:lvl6pPr>
            <a:lvl7pPr lvl="6" rtl="0">
              <a:lnSpc>
                <a:spcPct val="115000"/>
              </a:lnSpc>
              <a:spcBef>
                <a:spcPts val="0"/>
              </a:spcBef>
              <a:spcAft>
                <a:spcPts val="0"/>
              </a:spcAft>
              <a:buSzPts val="3000"/>
              <a:buNone/>
              <a:defRPr sz="3000"/>
            </a:lvl7pPr>
            <a:lvl8pPr lvl="7" rtl="0">
              <a:lnSpc>
                <a:spcPct val="115000"/>
              </a:lnSpc>
              <a:spcBef>
                <a:spcPts val="0"/>
              </a:spcBef>
              <a:spcAft>
                <a:spcPts val="0"/>
              </a:spcAft>
              <a:buSzPts val="3000"/>
              <a:buNone/>
              <a:defRPr sz="3000"/>
            </a:lvl8pPr>
            <a:lvl9pPr lvl="8" rtl="0">
              <a:lnSpc>
                <a:spcPct val="115000"/>
              </a:lnSpc>
              <a:spcBef>
                <a:spcPts val="0"/>
              </a:spcBef>
              <a:spcAft>
                <a:spcPts val="0"/>
              </a:spcAft>
              <a:buSzPts val="3000"/>
              <a:buNone/>
              <a:defRPr sz="3000"/>
            </a:lvl9pPr>
          </a:lstStyle>
          <a:p>
            <a:r>
              <a:t>xx%</a:t>
            </a:r>
          </a:p>
        </p:txBody>
      </p:sp>
      <p:sp>
        <p:nvSpPr>
          <p:cNvPr id="109" name="Google Shape;109;p13"/>
          <p:cNvSpPr txBox="1"/>
          <p:nvPr>
            <p:ph hasCustomPrompt="1" idx="3" type="title"/>
          </p:nvPr>
        </p:nvSpPr>
        <p:spPr>
          <a:xfrm>
            <a:off x="6155475" y="1582250"/>
            <a:ext cx="1275300" cy="831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3000"/>
              <a:buNone/>
              <a:defRPr sz="6000">
                <a:solidFill>
                  <a:schemeClr val="lt1"/>
                </a:solidFill>
              </a:defRPr>
            </a:lvl1pPr>
            <a:lvl2pPr lvl="1" rtl="0">
              <a:lnSpc>
                <a:spcPct val="115000"/>
              </a:lnSpc>
              <a:spcBef>
                <a:spcPts val="0"/>
              </a:spcBef>
              <a:spcAft>
                <a:spcPts val="0"/>
              </a:spcAft>
              <a:buSzPts val="3000"/>
              <a:buNone/>
              <a:defRPr sz="3000"/>
            </a:lvl2pPr>
            <a:lvl3pPr lvl="2" rtl="0">
              <a:lnSpc>
                <a:spcPct val="115000"/>
              </a:lnSpc>
              <a:spcBef>
                <a:spcPts val="0"/>
              </a:spcBef>
              <a:spcAft>
                <a:spcPts val="0"/>
              </a:spcAft>
              <a:buSzPts val="3000"/>
              <a:buNone/>
              <a:defRPr sz="3000"/>
            </a:lvl3pPr>
            <a:lvl4pPr lvl="3" rtl="0">
              <a:lnSpc>
                <a:spcPct val="115000"/>
              </a:lnSpc>
              <a:spcBef>
                <a:spcPts val="0"/>
              </a:spcBef>
              <a:spcAft>
                <a:spcPts val="0"/>
              </a:spcAft>
              <a:buSzPts val="3000"/>
              <a:buNone/>
              <a:defRPr sz="3000"/>
            </a:lvl4pPr>
            <a:lvl5pPr lvl="4" rtl="0">
              <a:lnSpc>
                <a:spcPct val="115000"/>
              </a:lnSpc>
              <a:spcBef>
                <a:spcPts val="0"/>
              </a:spcBef>
              <a:spcAft>
                <a:spcPts val="0"/>
              </a:spcAft>
              <a:buSzPts val="3000"/>
              <a:buNone/>
              <a:defRPr sz="3000"/>
            </a:lvl5pPr>
            <a:lvl6pPr lvl="5" rtl="0">
              <a:lnSpc>
                <a:spcPct val="115000"/>
              </a:lnSpc>
              <a:spcBef>
                <a:spcPts val="0"/>
              </a:spcBef>
              <a:spcAft>
                <a:spcPts val="0"/>
              </a:spcAft>
              <a:buSzPts val="3000"/>
              <a:buNone/>
              <a:defRPr sz="3000"/>
            </a:lvl6pPr>
            <a:lvl7pPr lvl="6" rtl="0">
              <a:lnSpc>
                <a:spcPct val="115000"/>
              </a:lnSpc>
              <a:spcBef>
                <a:spcPts val="0"/>
              </a:spcBef>
              <a:spcAft>
                <a:spcPts val="0"/>
              </a:spcAft>
              <a:buSzPts val="3000"/>
              <a:buNone/>
              <a:defRPr sz="3000"/>
            </a:lvl7pPr>
            <a:lvl8pPr lvl="7" rtl="0">
              <a:lnSpc>
                <a:spcPct val="115000"/>
              </a:lnSpc>
              <a:spcBef>
                <a:spcPts val="0"/>
              </a:spcBef>
              <a:spcAft>
                <a:spcPts val="0"/>
              </a:spcAft>
              <a:buSzPts val="3000"/>
              <a:buNone/>
              <a:defRPr sz="3000"/>
            </a:lvl8pPr>
            <a:lvl9pPr lvl="8" rtl="0">
              <a:lnSpc>
                <a:spcPct val="115000"/>
              </a:lnSpc>
              <a:spcBef>
                <a:spcPts val="0"/>
              </a:spcBef>
              <a:spcAft>
                <a:spcPts val="0"/>
              </a:spcAft>
              <a:buSzPts val="3000"/>
              <a:buNone/>
              <a:defRPr sz="3000"/>
            </a:lvl9pPr>
          </a:lstStyle>
          <a:p>
            <a:r>
              <a:t>xx%</a:t>
            </a:r>
          </a:p>
        </p:txBody>
      </p:sp>
      <p:sp>
        <p:nvSpPr>
          <p:cNvPr id="110" name="Google Shape;110;p13"/>
          <p:cNvSpPr txBox="1"/>
          <p:nvPr>
            <p:ph idx="1" type="subTitle"/>
          </p:nvPr>
        </p:nvSpPr>
        <p:spPr>
          <a:xfrm>
            <a:off x="1381125" y="2203775"/>
            <a:ext cx="1939500" cy="4491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b="1" sz="2400">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400"/>
              <a:buNone/>
              <a:defRPr sz="2400">
                <a:solidFill>
                  <a:schemeClr val="dk1"/>
                </a:solidFill>
              </a:defRPr>
            </a:lvl2pPr>
            <a:lvl3pPr lvl="2" rtl="0">
              <a:lnSpc>
                <a:spcPct val="115000"/>
              </a:lnSpc>
              <a:spcBef>
                <a:spcPts val="0"/>
              </a:spcBef>
              <a:spcAft>
                <a:spcPts val="0"/>
              </a:spcAft>
              <a:buClr>
                <a:schemeClr val="dk1"/>
              </a:buClr>
              <a:buSzPts val="2400"/>
              <a:buNone/>
              <a:defRPr sz="2400">
                <a:solidFill>
                  <a:schemeClr val="dk1"/>
                </a:solidFill>
              </a:defRPr>
            </a:lvl3pPr>
            <a:lvl4pPr lvl="3" rtl="0">
              <a:lnSpc>
                <a:spcPct val="115000"/>
              </a:lnSpc>
              <a:spcBef>
                <a:spcPts val="0"/>
              </a:spcBef>
              <a:spcAft>
                <a:spcPts val="0"/>
              </a:spcAft>
              <a:buClr>
                <a:schemeClr val="dk1"/>
              </a:buClr>
              <a:buSzPts val="2400"/>
              <a:buNone/>
              <a:defRPr sz="2400">
                <a:solidFill>
                  <a:schemeClr val="dk1"/>
                </a:solidFill>
              </a:defRPr>
            </a:lvl4pPr>
            <a:lvl5pPr lvl="4" rtl="0">
              <a:lnSpc>
                <a:spcPct val="115000"/>
              </a:lnSpc>
              <a:spcBef>
                <a:spcPts val="0"/>
              </a:spcBef>
              <a:spcAft>
                <a:spcPts val="0"/>
              </a:spcAft>
              <a:buClr>
                <a:schemeClr val="dk1"/>
              </a:buClr>
              <a:buSzPts val="2400"/>
              <a:buNone/>
              <a:defRPr sz="2400">
                <a:solidFill>
                  <a:schemeClr val="dk1"/>
                </a:solidFill>
              </a:defRPr>
            </a:lvl5pPr>
            <a:lvl6pPr lvl="5" rtl="0">
              <a:lnSpc>
                <a:spcPct val="115000"/>
              </a:lnSpc>
              <a:spcBef>
                <a:spcPts val="0"/>
              </a:spcBef>
              <a:spcAft>
                <a:spcPts val="0"/>
              </a:spcAft>
              <a:buClr>
                <a:schemeClr val="dk1"/>
              </a:buClr>
              <a:buSzPts val="2400"/>
              <a:buNone/>
              <a:defRPr sz="2400">
                <a:solidFill>
                  <a:schemeClr val="dk1"/>
                </a:solidFill>
              </a:defRPr>
            </a:lvl6pPr>
            <a:lvl7pPr lvl="6" rtl="0">
              <a:lnSpc>
                <a:spcPct val="115000"/>
              </a:lnSpc>
              <a:spcBef>
                <a:spcPts val="0"/>
              </a:spcBef>
              <a:spcAft>
                <a:spcPts val="0"/>
              </a:spcAft>
              <a:buClr>
                <a:schemeClr val="dk1"/>
              </a:buClr>
              <a:buSzPts val="2400"/>
              <a:buNone/>
              <a:defRPr sz="2400">
                <a:solidFill>
                  <a:schemeClr val="dk1"/>
                </a:solidFill>
              </a:defRPr>
            </a:lvl7pPr>
            <a:lvl8pPr lvl="7" rtl="0">
              <a:lnSpc>
                <a:spcPct val="115000"/>
              </a:lnSpc>
              <a:spcBef>
                <a:spcPts val="0"/>
              </a:spcBef>
              <a:spcAft>
                <a:spcPts val="0"/>
              </a:spcAft>
              <a:buClr>
                <a:schemeClr val="dk1"/>
              </a:buClr>
              <a:buSzPts val="2400"/>
              <a:buNone/>
              <a:defRPr sz="2400">
                <a:solidFill>
                  <a:schemeClr val="dk1"/>
                </a:solidFill>
              </a:defRPr>
            </a:lvl8pPr>
            <a:lvl9pPr lvl="8" rtl="0">
              <a:lnSpc>
                <a:spcPct val="115000"/>
              </a:lnSpc>
              <a:spcBef>
                <a:spcPts val="0"/>
              </a:spcBef>
              <a:spcAft>
                <a:spcPts val="0"/>
              </a:spcAft>
              <a:buClr>
                <a:schemeClr val="dk1"/>
              </a:buClr>
              <a:buSzPts val="2400"/>
              <a:buNone/>
              <a:defRPr sz="2400">
                <a:solidFill>
                  <a:schemeClr val="dk1"/>
                </a:solidFill>
              </a:defRPr>
            </a:lvl9pPr>
          </a:lstStyle>
          <a:p/>
        </p:txBody>
      </p:sp>
      <p:sp>
        <p:nvSpPr>
          <p:cNvPr id="111" name="Google Shape;111;p13"/>
          <p:cNvSpPr txBox="1"/>
          <p:nvPr>
            <p:ph idx="4" type="subTitle"/>
          </p:nvPr>
        </p:nvSpPr>
        <p:spPr>
          <a:xfrm>
            <a:off x="3602250" y="2203775"/>
            <a:ext cx="1939500" cy="4491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b="1" sz="2400">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400"/>
              <a:buNone/>
              <a:defRPr sz="2400">
                <a:solidFill>
                  <a:schemeClr val="dk1"/>
                </a:solidFill>
              </a:defRPr>
            </a:lvl2pPr>
            <a:lvl3pPr lvl="2" rtl="0">
              <a:lnSpc>
                <a:spcPct val="115000"/>
              </a:lnSpc>
              <a:spcBef>
                <a:spcPts val="0"/>
              </a:spcBef>
              <a:spcAft>
                <a:spcPts val="0"/>
              </a:spcAft>
              <a:buClr>
                <a:schemeClr val="dk1"/>
              </a:buClr>
              <a:buSzPts val="2400"/>
              <a:buNone/>
              <a:defRPr sz="2400">
                <a:solidFill>
                  <a:schemeClr val="dk1"/>
                </a:solidFill>
              </a:defRPr>
            </a:lvl3pPr>
            <a:lvl4pPr lvl="3" rtl="0">
              <a:lnSpc>
                <a:spcPct val="115000"/>
              </a:lnSpc>
              <a:spcBef>
                <a:spcPts val="0"/>
              </a:spcBef>
              <a:spcAft>
                <a:spcPts val="0"/>
              </a:spcAft>
              <a:buClr>
                <a:schemeClr val="dk1"/>
              </a:buClr>
              <a:buSzPts val="2400"/>
              <a:buNone/>
              <a:defRPr sz="2400">
                <a:solidFill>
                  <a:schemeClr val="dk1"/>
                </a:solidFill>
              </a:defRPr>
            </a:lvl4pPr>
            <a:lvl5pPr lvl="4" rtl="0">
              <a:lnSpc>
                <a:spcPct val="115000"/>
              </a:lnSpc>
              <a:spcBef>
                <a:spcPts val="0"/>
              </a:spcBef>
              <a:spcAft>
                <a:spcPts val="0"/>
              </a:spcAft>
              <a:buClr>
                <a:schemeClr val="dk1"/>
              </a:buClr>
              <a:buSzPts val="2400"/>
              <a:buNone/>
              <a:defRPr sz="2400">
                <a:solidFill>
                  <a:schemeClr val="dk1"/>
                </a:solidFill>
              </a:defRPr>
            </a:lvl5pPr>
            <a:lvl6pPr lvl="5" rtl="0">
              <a:lnSpc>
                <a:spcPct val="115000"/>
              </a:lnSpc>
              <a:spcBef>
                <a:spcPts val="0"/>
              </a:spcBef>
              <a:spcAft>
                <a:spcPts val="0"/>
              </a:spcAft>
              <a:buClr>
                <a:schemeClr val="dk1"/>
              </a:buClr>
              <a:buSzPts val="2400"/>
              <a:buNone/>
              <a:defRPr sz="2400">
                <a:solidFill>
                  <a:schemeClr val="dk1"/>
                </a:solidFill>
              </a:defRPr>
            </a:lvl6pPr>
            <a:lvl7pPr lvl="6" rtl="0">
              <a:lnSpc>
                <a:spcPct val="115000"/>
              </a:lnSpc>
              <a:spcBef>
                <a:spcPts val="0"/>
              </a:spcBef>
              <a:spcAft>
                <a:spcPts val="0"/>
              </a:spcAft>
              <a:buClr>
                <a:schemeClr val="dk1"/>
              </a:buClr>
              <a:buSzPts val="2400"/>
              <a:buNone/>
              <a:defRPr sz="2400">
                <a:solidFill>
                  <a:schemeClr val="dk1"/>
                </a:solidFill>
              </a:defRPr>
            </a:lvl7pPr>
            <a:lvl8pPr lvl="7" rtl="0">
              <a:lnSpc>
                <a:spcPct val="115000"/>
              </a:lnSpc>
              <a:spcBef>
                <a:spcPts val="0"/>
              </a:spcBef>
              <a:spcAft>
                <a:spcPts val="0"/>
              </a:spcAft>
              <a:buClr>
                <a:schemeClr val="dk1"/>
              </a:buClr>
              <a:buSzPts val="2400"/>
              <a:buNone/>
              <a:defRPr sz="2400">
                <a:solidFill>
                  <a:schemeClr val="dk1"/>
                </a:solidFill>
              </a:defRPr>
            </a:lvl8pPr>
            <a:lvl9pPr lvl="8" rtl="0">
              <a:lnSpc>
                <a:spcPct val="115000"/>
              </a:lnSpc>
              <a:spcBef>
                <a:spcPts val="0"/>
              </a:spcBef>
              <a:spcAft>
                <a:spcPts val="0"/>
              </a:spcAft>
              <a:buClr>
                <a:schemeClr val="dk1"/>
              </a:buClr>
              <a:buSzPts val="2400"/>
              <a:buNone/>
              <a:defRPr sz="2400">
                <a:solidFill>
                  <a:schemeClr val="dk1"/>
                </a:solidFill>
              </a:defRPr>
            </a:lvl9pPr>
          </a:lstStyle>
          <a:p/>
        </p:txBody>
      </p:sp>
      <p:sp>
        <p:nvSpPr>
          <p:cNvPr id="112" name="Google Shape;112;p13"/>
          <p:cNvSpPr txBox="1"/>
          <p:nvPr>
            <p:ph idx="5" type="subTitle"/>
          </p:nvPr>
        </p:nvSpPr>
        <p:spPr>
          <a:xfrm>
            <a:off x="5823375" y="2203775"/>
            <a:ext cx="1939500" cy="4491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b="1" sz="2400">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400"/>
              <a:buNone/>
              <a:defRPr sz="2400">
                <a:solidFill>
                  <a:schemeClr val="dk1"/>
                </a:solidFill>
              </a:defRPr>
            </a:lvl2pPr>
            <a:lvl3pPr lvl="2" rtl="0">
              <a:lnSpc>
                <a:spcPct val="115000"/>
              </a:lnSpc>
              <a:spcBef>
                <a:spcPts val="0"/>
              </a:spcBef>
              <a:spcAft>
                <a:spcPts val="0"/>
              </a:spcAft>
              <a:buClr>
                <a:schemeClr val="dk1"/>
              </a:buClr>
              <a:buSzPts val="2400"/>
              <a:buNone/>
              <a:defRPr sz="2400">
                <a:solidFill>
                  <a:schemeClr val="dk1"/>
                </a:solidFill>
              </a:defRPr>
            </a:lvl3pPr>
            <a:lvl4pPr lvl="3" rtl="0">
              <a:lnSpc>
                <a:spcPct val="115000"/>
              </a:lnSpc>
              <a:spcBef>
                <a:spcPts val="0"/>
              </a:spcBef>
              <a:spcAft>
                <a:spcPts val="0"/>
              </a:spcAft>
              <a:buClr>
                <a:schemeClr val="dk1"/>
              </a:buClr>
              <a:buSzPts val="2400"/>
              <a:buNone/>
              <a:defRPr sz="2400">
                <a:solidFill>
                  <a:schemeClr val="dk1"/>
                </a:solidFill>
              </a:defRPr>
            </a:lvl4pPr>
            <a:lvl5pPr lvl="4" rtl="0">
              <a:lnSpc>
                <a:spcPct val="115000"/>
              </a:lnSpc>
              <a:spcBef>
                <a:spcPts val="0"/>
              </a:spcBef>
              <a:spcAft>
                <a:spcPts val="0"/>
              </a:spcAft>
              <a:buClr>
                <a:schemeClr val="dk1"/>
              </a:buClr>
              <a:buSzPts val="2400"/>
              <a:buNone/>
              <a:defRPr sz="2400">
                <a:solidFill>
                  <a:schemeClr val="dk1"/>
                </a:solidFill>
              </a:defRPr>
            </a:lvl5pPr>
            <a:lvl6pPr lvl="5" rtl="0">
              <a:lnSpc>
                <a:spcPct val="115000"/>
              </a:lnSpc>
              <a:spcBef>
                <a:spcPts val="0"/>
              </a:spcBef>
              <a:spcAft>
                <a:spcPts val="0"/>
              </a:spcAft>
              <a:buClr>
                <a:schemeClr val="dk1"/>
              </a:buClr>
              <a:buSzPts val="2400"/>
              <a:buNone/>
              <a:defRPr sz="2400">
                <a:solidFill>
                  <a:schemeClr val="dk1"/>
                </a:solidFill>
              </a:defRPr>
            </a:lvl6pPr>
            <a:lvl7pPr lvl="6" rtl="0">
              <a:lnSpc>
                <a:spcPct val="115000"/>
              </a:lnSpc>
              <a:spcBef>
                <a:spcPts val="0"/>
              </a:spcBef>
              <a:spcAft>
                <a:spcPts val="0"/>
              </a:spcAft>
              <a:buClr>
                <a:schemeClr val="dk1"/>
              </a:buClr>
              <a:buSzPts val="2400"/>
              <a:buNone/>
              <a:defRPr sz="2400">
                <a:solidFill>
                  <a:schemeClr val="dk1"/>
                </a:solidFill>
              </a:defRPr>
            </a:lvl7pPr>
            <a:lvl8pPr lvl="7" rtl="0">
              <a:lnSpc>
                <a:spcPct val="115000"/>
              </a:lnSpc>
              <a:spcBef>
                <a:spcPts val="0"/>
              </a:spcBef>
              <a:spcAft>
                <a:spcPts val="0"/>
              </a:spcAft>
              <a:buClr>
                <a:schemeClr val="dk1"/>
              </a:buClr>
              <a:buSzPts val="2400"/>
              <a:buNone/>
              <a:defRPr sz="2400">
                <a:solidFill>
                  <a:schemeClr val="dk1"/>
                </a:solidFill>
              </a:defRPr>
            </a:lvl8pPr>
            <a:lvl9pPr lvl="8" rtl="0">
              <a:lnSpc>
                <a:spcPct val="115000"/>
              </a:lnSpc>
              <a:spcBef>
                <a:spcPts val="0"/>
              </a:spcBef>
              <a:spcAft>
                <a:spcPts val="0"/>
              </a:spcAft>
              <a:buClr>
                <a:schemeClr val="dk1"/>
              </a:buClr>
              <a:buSzPts val="2400"/>
              <a:buNone/>
              <a:defRPr sz="2400">
                <a:solidFill>
                  <a:schemeClr val="dk1"/>
                </a:solidFill>
              </a:defRPr>
            </a:lvl9pPr>
          </a:lstStyle>
          <a:p/>
        </p:txBody>
      </p:sp>
      <p:sp>
        <p:nvSpPr>
          <p:cNvPr id="113" name="Google Shape;113;p13"/>
          <p:cNvSpPr txBox="1"/>
          <p:nvPr>
            <p:ph idx="6"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4000"/>
              <a:buNone/>
              <a:defRPr/>
            </a:lvl1pPr>
            <a:lvl2pPr lvl="1" rtl="0">
              <a:lnSpc>
                <a:spcPct val="115000"/>
              </a:lnSpc>
              <a:spcBef>
                <a:spcPts val="0"/>
              </a:spcBef>
              <a:spcAft>
                <a:spcPts val="0"/>
              </a:spcAft>
              <a:buSzPts val="4000"/>
              <a:buNone/>
              <a:defRPr/>
            </a:lvl2pPr>
            <a:lvl3pPr lvl="2" rtl="0">
              <a:lnSpc>
                <a:spcPct val="115000"/>
              </a:lnSpc>
              <a:spcBef>
                <a:spcPts val="0"/>
              </a:spcBef>
              <a:spcAft>
                <a:spcPts val="0"/>
              </a:spcAft>
              <a:buSzPts val="4000"/>
              <a:buNone/>
              <a:defRPr/>
            </a:lvl3pPr>
            <a:lvl4pPr lvl="3" rtl="0">
              <a:lnSpc>
                <a:spcPct val="115000"/>
              </a:lnSpc>
              <a:spcBef>
                <a:spcPts val="0"/>
              </a:spcBef>
              <a:spcAft>
                <a:spcPts val="0"/>
              </a:spcAft>
              <a:buSzPts val="4000"/>
              <a:buNone/>
              <a:defRPr/>
            </a:lvl4pPr>
            <a:lvl5pPr lvl="4" rtl="0">
              <a:lnSpc>
                <a:spcPct val="115000"/>
              </a:lnSpc>
              <a:spcBef>
                <a:spcPts val="0"/>
              </a:spcBef>
              <a:spcAft>
                <a:spcPts val="0"/>
              </a:spcAft>
              <a:buSzPts val="4000"/>
              <a:buNone/>
              <a:defRPr/>
            </a:lvl5pPr>
            <a:lvl6pPr lvl="5" rtl="0">
              <a:lnSpc>
                <a:spcPct val="115000"/>
              </a:lnSpc>
              <a:spcBef>
                <a:spcPts val="0"/>
              </a:spcBef>
              <a:spcAft>
                <a:spcPts val="0"/>
              </a:spcAft>
              <a:buSzPts val="4000"/>
              <a:buNone/>
              <a:defRPr/>
            </a:lvl6pPr>
            <a:lvl7pPr lvl="6" rtl="0">
              <a:lnSpc>
                <a:spcPct val="115000"/>
              </a:lnSpc>
              <a:spcBef>
                <a:spcPts val="0"/>
              </a:spcBef>
              <a:spcAft>
                <a:spcPts val="0"/>
              </a:spcAft>
              <a:buSzPts val="4000"/>
              <a:buNone/>
              <a:defRPr/>
            </a:lvl7pPr>
            <a:lvl8pPr lvl="7" rtl="0">
              <a:lnSpc>
                <a:spcPct val="115000"/>
              </a:lnSpc>
              <a:spcBef>
                <a:spcPts val="0"/>
              </a:spcBef>
              <a:spcAft>
                <a:spcPts val="0"/>
              </a:spcAft>
              <a:buSzPts val="4000"/>
              <a:buNone/>
              <a:defRPr/>
            </a:lvl8pPr>
            <a:lvl9pPr lvl="8" rtl="0">
              <a:lnSpc>
                <a:spcPct val="115000"/>
              </a:lnSpc>
              <a:spcBef>
                <a:spcPts val="0"/>
              </a:spcBef>
              <a:spcAft>
                <a:spcPts val="0"/>
              </a:spcAft>
              <a:buSzPts val="4000"/>
              <a:buNone/>
              <a:defRPr/>
            </a:lvl9pPr>
          </a:lstStyle>
          <a:p/>
        </p:txBody>
      </p:sp>
      <p:sp>
        <p:nvSpPr>
          <p:cNvPr id="114" name="Google Shape;114;p13"/>
          <p:cNvSpPr/>
          <p:nvPr/>
        </p:nvSpPr>
        <p:spPr>
          <a:xfrm rot="4559421">
            <a:off x="281490" y="247964"/>
            <a:ext cx="352087" cy="453187"/>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3"/>
          <p:cNvSpPr/>
          <p:nvPr/>
        </p:nvSpPr>
        <p:spPr>
          <a:xfrm>
            <a:off x="3090769" y="4730889"/>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3"/>
          <p:cNvSpPr/>
          <p:nvPr/>
        </p:nvSpPr>
        <p:spPr>
          <a:xfrm rot="-6645472">
            <a:off x="2833286" y="188334"/>
            <a:ext cx="257500" cy="137727"/>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3"/>
          <p:cNvSpPr/>
          <p:nvPr/>
        </p:nvSpPr>
        <p:spPr>
          <a:xfrm rot="3391622">
            <a:off x="5798702" y="256364"/>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3"/>
          <p:cNvSpPr/>
          <p:nvPr/>
        </p:nvSpPr>
        <p:spPr>
          <a:xfrm rot="-4430405">
            <a:off x="5945276" y="4573617"/>
            <a:ext cx="352087" cy="45318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3"/>
          <p:cNvSpPr/>
          <p:nvPr/>
        </p:nvSpPr>
        <p:spPr>
          <a:xfrm rot="7413790">
            <a:off x="8790817" y="2017230"/>
            <a:ext cx="246678"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3"/>
          <p:cNvSpPr/>
          <p:nvPr/>
        </p:nvSpPr>
        <p:spPr>
          <a:xfrm rot="3391622">
            <a:off x="179102" y="3045552"/>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3"/>
          <p:cNvSpPr/>
          <p:nvPr/>
        </p:nvSpPr>
        <p:spPr>
          <a:xfrm rot="2542404">
            <a:off x="8595688" y="3406529"/>
            <a:ext cx="246679"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3"/>
          <p:cNvSpPr txBox="1"/>
          <p:nvPr>
            <p:ph hasCustomPrompt="1" idx="7" type="title"/>
          </p:nvPr>
        </p:nvSpPr>
        <p:spPr>
          <a:xfrm>
            <a:off x="1713225" y="3083500"/>
            <a:ext cx="1275300" cy="831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3000"/>
              <a:buNone/>
              <a:defRPr sz="6000">
                <a:solidFill>
                  <a:schemeClr val="lt1"/>
                </a:solidFill>
              </a:defRPr>
            </a:lvl1pPr>
            <a:lvl2pPr lvl="1" rtl="0">
              <a:lnSpc>
                <a:spcPct val="115000"/>
              </a:lnSpc>
              <a:spcBef>
                <a:spcPts val="0"/>
              </a:spcBef>
              <a:spcAft>
                <a:spcPts val="0"/>
              </a:spcAft>
              <a:buSzPts val="3000"/>
              <a:buNone/>
              <a:defRPr sz="3000"/>
            </a:lvl2pPr>
            <a:lvl3pPr lvl="2" rtl="0">
              <a:lnSpc>
                <a:spcPct val="115000"/>
              </a:lnSpc>
              <a:spcBef>
                <a:spcPts val="0"/>
              </a:spcBef>
              <a:spcAft>
                <a:spcPts val="0"/>
              </a:spcAft>
              <a:buSzPts val="3000"/>
              <a:buNone/>
              <a:defRPr sz="3000"/>
            </a:lvl3pPr>
            <a:lvl4pPr lvl="3" rtl="0">
              <a:lnSpc>
                <a:spcPct val="115000"/>
              </a:lnSpc>
              <a:spcBef>
                <a:spcPts val="0"/>
              </a:spcBef>
              <a:spcAft>
                <a:spcPts val="0"/>
              </a:spcAft>
              <a:buSzPts val="3000"/>
              <a:buNone/>
              <a:defRPr sz="3000"/>
            </a:lvl4pPr>
            <a:lvl5pPr lvl="4" rtl="0">
              <a:lnSpc>
                <a:spcPct val="115000"/>
              </a:lnSpc>
              <a:spcBef>
                <a:spcPts val="0"/>
              </a:spcBef>
              <a:spcAft>
                <a:spcPts val="0"/>
              </a:spcAft>
              <a:buSzPts val="3000"/>
              <a:buNone/>
              <a:defRPr sz="3000"/>
            </a:lvl5pPr>
            <a:lvl6pPr lvl="5" rtl="0">
              <a:lnSpc>
                <a:spcPct val="115000"/>
              </a:lnSpc>
              <a:spcBef>
                <a:spcPts val="0"/>
              </a:spcBef>
              <a:spcAft>
                <a:spcPts val="0"/>
              </a:spcAft>
              <a:buSzPts val="3000"/>
              <a:buNone/>
              <a:defRPr sz="3000"/>
            </a:lvl6pPr>
            <a:lvl7pPr lvl="6" rtl="0">
              <a:lnSpc>
                <a:spcPct val="115000"/>
              </a:lnSpc>
              <a:spcBef>
                <a:spcPts val="0"/>
              </a:spcBef>
              <a:spcAft>
                <a:spcPts val="0"/>
              </a:spcAft>
              <a:buSzPts val="3000"/>
              <a:buNone/>
              <a:defRPr sz="3000"/>
            </a:lvl7pPr>
            <a:lvl8pPr lvl="7" rtl="0">
              <a:lnSpc>
                <a:spcPct val="115000"/>
              </a:lnSpc>
              <a:spcBef>
                <a:spcPts val="0"/>
              </a:spcBef>
              <a:spcAft>
                <a:spcPts val="0"/>
              </a:spcAft>
              <a:buSzPts val="3000"/>
              <a:buNone/>
              <a:defRPr sz="3000"/>
            </a:lvl8pPr>
            <a:lvl9pPr lvl="8" rtl="0">
              <a:lnSpc>
                <a:spcPct val="115000"/>
              </a:lnSpc>
              <a:spcBef>
                <a:spcPts val="0"/>
              </a:spcBef>
              <a:spcAft>
                <a:spcPts val="0"/>
              </a:spcAft>
              <a:buSzPts val="3000"/>
              <a:buNone/>
              <a:defRPr sz="3000"/>
            </a:lvl9pPr>
          </a:lstStyle>
          <a:p>
            <a:r>
              <a:t>xx%</a:t>
            </a:r>
          </a:p>
        </p:txBody>
      </p:sp>
      <p:sp>
        <p:nvSpPr>
          <p:cNvPr id="123" name="Google Shape;123;p13"/>
          <p:cNvSpPr txBox="1"/>
          <p:nvPr>
            <p:ph hasCustomPrompt="1" idx="8" type="title"/>
          </p:nvPr>
        </p:nvSpPr>
        <p:spPr>
          <a:xfrm>
            <a:off x="3934350" y="3083500"/>
            <a:ext cx="1275300" cy="831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3000"/>
              <a:buNone/>
              <a:defRPr sz="6000">
                <a:solidFill>
                  <a:schemeClr val="lt1"/>
                </a:solidFill>
              </a:defRPr>
            </a:lvl1pPr>
            <a:lvl2pPr lvl="1" rtl="0">
              <a:lnSpc>
                <a:spcPct val="115000"/>
              </a:lnSpc>
              <a:spcBef>
                <a:spcPts val="0"/>
              </a:spcBef>
              <a:spcAft>
                <a:spcPts val="0"/>
              </a:spcAft>
              <a:buSzPts val="3000"/>
              <a:buNone/>
              <a:defRPr sz="3000"/>
            </a:lvl2pPr>
            <a:lvl3pPr lvl="2" rtl="0">
              <a:lnSpc>
                <a:spcPct val="115000"/>
              </a:lnSpc>
              <a:spcBef>
                <a:spcPts val="0"/>
              </a:spcBef>
              <a:spcAft>
                <a:spcPts val="0"/>
              </a:spcAft>
              <a:buSzPts val="3000"/>
              <a:buNone/>
              <a:defRPr sz="3000"/>
            </a:lvl3pPr>
            <a:lvl4pPr lvl="3" rtl="0">
              <a:lnSpc>
                <a:spcPct val="115000"/>
              </a:lnSpc>
              <a:spcBef>
                <a:spcPts val="0"/>
              </a:spcBef>
              <a:spcAft>
                <a:spcPts val="0"/>
              </a:spcAft>
              <a:buSzPts val="3000"/>
              <a:buNone/>
              <a:defRPr sz="3000"/>
            </a:lvl4pPr>
            <a:lvl5pPr lvl="4" rtl="0">
              <a:lnSpc>
                <a:spcPct val="115000"/>
              </a:lnSpc>
              <a:spcBef>
                <a:spcPts val="0"/>
              </a:spcBef>
              <a:spcAft>
                <a:spcPts val="0"/>
              </a:spcAft>
              <a:buSzPts val="3000"/>
              <a:buNone/>
              <a:defRPr sz="3000"/>
            </a:lvl5pPr>
            <a:lvl6pPr lvl="5" rtl="0">
              <a:lnSpc>
                <a:spcPct val="115000"/>
              </a:lnSpc>
              <a:spcBef>
                <a:spcPts val="0"/>
              </a:spcBef>
              <a:spcAft>
                <a:spcPts val="0"/>
              </a:spcAft>
              <a:buSzPts val="3000"/>
              <a:buNone/>
              <a:defRPr sz="3000"/>
            </a:lvl6pPr>
            <a:lvl7pPr lvl="6" rtl="0">
              <a:lnSpc>
                <a:spcPct val="115000"/>
              </a:lnSpc>
              <a:spcBef>
                <a:spcPts val="0"/>
              </a:spcBef>
              <a:spcAft>
                <a:spcPts val="0"/>
              </a:spcAft>
              <a:buSzPts val="3000"/>
              <a:buNone/>
              <a:defRPr sz="3000"/>
            </a:lvl7pPr>
            <a:lvl8pPr lvl="7" rtl="0">
              <a:lnSpc>
                <a:spcPct val="115000"/>
              </a:lnSpc>
              <a:spcBef>
                <a:spcPts val="0"/>
              </a:spcBef>
              <a:spcAft>
                <a:spcPts val="0"/>
              </a:spcAft>
              <a:buSzPts val="3000"/>
              <a:buNone/>
              <a:defRPr sz="3000"/>
            </a:lvl8pPr>
            <a:lvl9pPr lvl="8" rtl="0">
              <a:lnSpc>
                <a:spcPct val="115000"/>
              </a:lnSpc>
              <a:spcBef>
                <a:spcPts val="0"/>
              </a:spcBef>
              <a:spcAft>
                <a:spcPts val="0"/>
              </a:spcAft>
              <a:buSzPts val="3000"/>
              <a:buNone/>
              <a:defRPr sz="3000"/>
            </a:lvl9pPr>
          </a:lstStyle>
          <a:p>
            <a:r>
              <a:t>xx%</a:t>
            </a:r>
          </a:p>
        </p:txBody>
      </p:sp>
      <p:sp>
        <p:nvSpPr>
          <p:cNvPr id="124" name="Google Shape;124;p13"/>
          <p:cNvSpPr txBox="1"/>
          <p:nvPr>
            <p:ph hasCustomPrompt="1" idx="9" type="title"/>
          </p:nvPr>
        </p:nvSpPr>
        <p:spPr>
          <a:xfrm>
            <a:off x="6155475" y="3083500"/>
            <a:ext cx="1275300" cy="831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3000"/>
              <a:buNone/>
              <a:defRPr sz="6000">
                <a:solidFill>
                  <a:schemeClr val="lt1"/>
                </a:solidFill>
              </a:defRPr>
            </a:lvl1pPr>
            <a:lvl2pPr lvl="1" rtl="0">
              <a:lnSpc>
                <a:spcPct val="115000"/>
              </a:lnSpc>
              <a:spcBef>
                <a:spcPts val="0"/>
              </a:spcBef>
              <a:spcAft>
                <a:spcPts val="0"/>
              </a:spcAft>
              <a:buSzPts val="3000"/>
              <a:buNone/>
              <a:defRPr sz="3000"/>
            </a:lvl2pPr>
            <a:lvl3pPr lvl="2" rtl="0">
              <a:lnSpc>
                <a:spcPct val="115000"/>
              </a:lnSpc>
              <a:spcBef>
                <a:spcPts val="0"/>
              </a:spcBef>
              <a:spcAft>
                <a:spcPts val="0"/>
              </a:spcAft>
              <a:buSzPts val="3000"/>
              <a:buNone/>
              <a:defRPr sz="3000"/>
            </a:lvl3pPr>
            <a:lvl4pPr lvl="3" rtl="0">
              <a:lnSpc>
                <a:spcPct val="115000"/>
              </a:lnSpc>
              <a:spcBef>
                <a:spcPts val="0"/>
              </a:spcBef>
              <a:spcAft>
                <a:spcPts val="0"/>
              </a:spcAft>
              <a:buSzPts val="3000"/>
              <a:buNone/>
              <a:defRPr sz="3000"/>
            </a:lvl4pPr>
            <a:lvl5pPr lvl="4" rtl="0">
              <a:lnSpc>
                <a:spcPct val="115000"/>
              </a:lnSpc>
              <a:spcBef>
                <a:spcPts val="0"/>
              </a:spcBef>
              <a:spcAft>
                <a:spcPts val="0"/>
              </a:spcAft>
              <a:buSzPts val="3000"/>
              <a:buNone/>
              <a:defRPr sz="3000"/>
            </a:lvl5pPr>
            <a:lvl6pPr lvl="5" rtl="0">
              <a:lnSpc>
                <a:spcPct val="115000"/>
              </a:lnSpc>
              <a:spcBef>
                <a:spcPts val="0"/>
              </a:spcBef>
              <a:spcAft>
                <a:spcPts val="0"/>
              </a:spcAft>
              <a:buSzPts val="3000"/>
              <a:buNone/>
              <a:defRPr sz="3000"/>
            </a:lvl6pPr>
            <a:lvl7pPr lvl="6" rtl="0">
              <a:lnSpc>
                <a:spcPct val="115000"/>
              </a:lnSpc>
              <a:spcBef>
                <a:spcPts val="0"/>
              </a:spcBef>
              <a:spcAft>
                <a:spcPts val="0"/>
              </a:spcAft>
              <a:buSzPts val="3000"/>
              <a:buNone/>
              <a:defRPr sz="3000"/>
            </a:lvl7pPr>
            <a:lvl8pPr lvl="7" rtl="0">
              <a:lnSpc>
                <a:spcPct val="115000"/>
              </a:lnSpc>
              <a:spcBef>
                <a:spcPts val="0"/>
              </a:spcBef>
              <a:spcAft>
                <a:spcPts val="0"/>
              </a:spcAft>
              <a:buSzPts val="3000"/>
              <a:buNone/>
              <a:defRPr sz="3000"/>
            </a:lvl8pPr>
            <a:lvl9pPr lvl="8" rtl="0">
              <a:lnSpc>
                <a:spcPct val="115000"/>
              </a:lnSpc>
              <a:spcBef>
                <a:spcPts val="0"/>
              </a:spcBef>
              <a:spcAft>
                <a:spcPts val="0"/>
              </a:spcAft>
              <a:buSzPts val="3000"/>
              <a:buNone/>
              <a:defRPr sz="3000"/>
            </a:lvl9pPr>
          </a:lstStyle>
          <a:p>
            <a:r>
              <a:t>xx%</a:t>
            </a:r>
          </a:p>
        </p:txBody>
      </p:sp>
      <p:sp>
        <p:nvSpPr>
          <p:cNvPr id="125" name="Google Shape;125;p13"/>
          <p:cNvSpPr txBox="1"/>
          <p:nvPr>
            <p:ph idx="13" type="subTitle"/>
          </p:nvPr>
        </p:nvSpPr>
        <p:spPr>
          <a:xfrm>
            <a:off x="1381125" y="3705025"/>
            <a:ext cx="1939500" cy="4491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b="1" sz="2400">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400"/>
              <a:buNone/>
              <a:defRPr sz="2400">
                <a:solidFill>
                  <a:schemeClr val="dk1"/>
                </a:solidFill>
              </a:defRPr>
            </a:lvl2pPr>
            <a:lvl3pPr lvl="2" rtl="0">
              <a:lnSpc>
                <a:spcPct val="115000"/>
              </a:lnSpc>
              <a:spcBef>
                <a:spcPts val="0"/>
              </a:spcBef>
              <a:spcAft>
                <a:spcPts val="0"/>
              </a:spcAft>
              <a:buClr>
                <a:schemeClr val="dk1"/>
              </a:buClr>
              <a:buSzPts val="2400"/>
              <a:buNone/>
              <a:defRPr sz="2400">
                <a:solidFill>
                  <a:schemeClr val="dk1"/>
                </a:solidFill>
              </a:defRPr>
            </a:lvl3pPr>
            <a:lvl4pPr lvl="3" rtl="0">
              <a:lnSpc>
                <a:spcPct val="115000"/>
              </a:lnSpc>
              <a:spcBef>
                <a:spcPts val="0"/>
              </a:spcBef>
              <a:spcAft>
                <a:spcPts val="0"/>
              </a:spcAft>
              <a:buClr>
                <a:schemeClr val="dk1"/>
              </a:buClr>
              <a:buSzPts val="2400"/>
              <a:buNone/>
              <a:defRPr sz="2400">
                <a:solidFill>
                  <a:schemeClr val="dk1"/>
                </a:solidFill>
              </a:defRPr>
            </a:lvl4pPr>
            <a:lvl5pPr lvl="4" rtl="0">
              <a:lnSpc>
                <a:spcPct val="115000"/>
              </a:lnSpc>
              <a:spcBef>
                <a:spcPts val="0"/>
              </a:spcBef>
              <a:spcAft>
                <a:spcPts val="0"/>
              </a:spcAft>
              <a:buClr>
                <a:schemeClr val="dk1"/>
              </a:buClr>
              <a:buSzPts val="2400"/>
              <a:buNone/>
              <a:defRPr sz="2400">
                <a:solidFill>
                  <a:schemeClr val="dk1"/>
                </a:solidFill>
              </a:defRPr>
            </a:lvl5pPr>
            <a:lvl6pPr lvl="5" rtl="0">
              <a:lnSpc>
                <a:spcPct val="115000"/>
              </a:lnSpc>
              <a:spcBef>
                <a:spcPts val="0"/>
              </a:spcBef>
              <a:spcAft>
                <a:spcPts val="0"/>
              </a:spcAft>
              <a:buClr>
                <a:schemeClr val="dk1"/>
              </a:buClr>
              <a:buSzPts val="2400"/>
              <a:buNone/>
              <a:defRPr sz="2400">
                <a:solidFill>
                  <a:schemeClr val="dk1"/>
                </a:solidFill>
              </a:defRPr>
            </a:lvl6pPr>
            <a:lvl7pPr lvl="6" rtl="0">
              <a:lnSpc>
                <a:spcPct val="115000"/>
              </a:lnSpc>
              <a:spcBef>
                <a:spcPts val="0"/>
              </a:spcBef>
              <a:spcAft>
                <a:spcPts val="0"/>
              </a:spcAft>
              <a:buClr>
                <a:schemeClr val="dk1"/>
              </a:buClr>
              <a:buSzPts val="2400"/>
              <a:buNone/>
              <a:defRPr sz="2400">
                <a:solidFill>
                  <a:schemeClr val="dk1"/>
                </a:solidFill>
              </a:defRPr>
            </a:lvl7pPr>
            <a:lvl8pPr lvl="7" rtl="0">
              <a:lnSpc>
                <a:spcPct val="115000"/>
              </a:lnSpc>
              <a:spcBef>
                <a:spcPts val="0"/>
              </a:spcBef>
              <a:spcAft>
                <a:spcPts val="0"/>
              </a:spcAft>
              <a:buClr>
                <a:schemeClr val="dk1"/>
              </a:buClr>
              <a:buSzPts val="2400"/>
              <a:buNone/>
              <a:defRPr sz="2400">
                <a:solidFill>
                  <a:schemeClr val="dk1"/>
                </a:solidFill>
              </a:defRPr>
            </a:lvl8pPr>
            <a:lvl9pPr lvl="8" rtl="0">
              <a:lnSpc>
                <a:spcPct val="115000"/>
              </a:lnSpc>
              <a:spcBef>
                <a:spcPts val="0"/>
              </a:spcBef>
              <a:spcAft>
                <a:spcPts val="0"/>
              </a:spcAft>
              <a:buClr>
                <a:schemeClr val="dk1"/>
              </a:buClr>
              <a:buSzPts val="2400"/>
              <a:buNone/>
              <a:defRPr sz="2400">
                <a:solidFill>
                  <a:schemeClr val="dk1"/>
                </a:solidFill>
              </a:defRPr>
            </a:lvl9pPr>
          </a:lstStyle>
          <a:p/>
        </p:txBody>
      </p:sp>
      <p:sp>
        <p:nvSpPr>
          <p:cNvPr id="126" name="Google Shape;126;p13"/>
          <p:cNvSpPr txBox="1"/>
          <p:nvPr>
            <p:ph idx="14" type="subTitle"/>
          </p:nvPr>
        </p:nvSpPr>
        <p:spPr>
          <a:xfrm>
            <a:off x="3602250" y="3705025"/>
            <a:ext cx="1939500" cy="4491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b="1" sz="2400">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400"/>
              <a:buNone/>
              <a:defRPr sz="2400">
                <a:solidFill>
                  <a:schemeClr val="dk1"/>
                </a:solidFill>
              </a:defRPr>
            </a:lvl2pPr>
            <a:lvl3pPr lvl="2" rtl="0">
              <a:lnSpc>
                <a:spcPct val="115000"/>
              </a:lnSpc>
              <a:spcBef>
                <a:spcPts val="0"/>
              </a:spcBef>
              <a:spcAft>
                <a:spcPts val="0"/>
              </a:spcAft>
              <a:buClr>
                <a:schemeClr val="dk1"/>
              </a:buClr>
              <a:buSzPts val="2400"/>
              <a:buNone/>
              <a:defRPr sz="2400">
                <a:solidFill>
                  <a:schemeClr val="dk1"/>
                </a:solidFill>
              </a:defRPr>
            </a:lvl3pPr>
            <a:lvl4pPr lvl="3" rtl="0">
              <a:lnSpc>
                <a:spcPct val="115000"/>
              </a:lnSpc>
              <a:spcBef>
                <a:spcPts val="0"/>
              </a:spcBef>
              <a:spcAft>
                <a:spcPts val="0"/>
              </a:spcAft>
              <a:buClr>
                <a:schemeClr val="dk1"/>
              </a:buClr>
              <a:buSzPts val="2400"/>
              <a:buNone/>
              <a:defRPr sz="2400">
                <a:solidFill>
                  <a:schemeClr val="dk1"/>
                </a:solidFill>
              </a:defRPr>
            </a:lvl4pPr>
            <a:lvl5pPr lvl="4" rtl="0">
              <a:lnSpc>
                <a:spcPct val="115000"/>
              </a:lnSpc>
              <a:spcBef>
                <a:spcPts val="0"/>
              </a:spcBef>
              <a:spcAft>
                <a:spcPts val="0"/>
              </a:spcAft>
              <a:buClr>
                <a:schemeClr val="dk1"/>
              </a:buClr>
              <a:buSzPts val="2400"/>
              <a:buNone/>
              <a:defRPr sz="2400">
                <a:solidFill>
                  <a:schemeClr val="dk1"/>
                </a:solidFill>
              </a:defRPr>
            </a:lvl5pPr>
            <a:lvl6pPr lvl="5" rtl="0">
              <a:lnSpc>
                <a:spcPct val="115000"/>
              </a:lnSpc>
              <a:spcBef>
                <a:spcPts val="0"/>
              </a:spcBef>
              <a:spcAft>
                <a:spcPts val="0"/>
              </a:spcAft>
              <a:buClr>
                <a:schemeClr val="dk1"/>
              </a:buClr>
              <a:buSzPts val="2400"/>
              <a:buNone/>
              <a:defRPr sz="2400">
                <a:solidFill>
                  <a:schemeClr val="dk1"/>
                </a:solidFill>
              </a:defRPr>
            </a:lvl6pPr>
            <a:lvl7pPr lvl="6" rtl="0">
              <a:lnSpc>
                <a:spcPct val="115000"/>
              </a:lnSpc>
              <a:spcBef>
                <a:spcPts val="0"/>
              </a:spcBef>
              <a:spcAft>
                <a:spcPts val="0"/>
              </a:spcAft>
              <a:buClr>
                <a:schemeClr val="dk1"/>
              </a:buClr>
              <a:buSzPts val="2400"/>
              <a:buNone/>
              <a:defRPr sz="2400">
                <a:solidFill>
                  <a:schemeClr val="dk1"/>
                </a:solidFill>
              </a:defRPr>
            </a:lvl7pPr>
            <a:lvl8pPr lvl="7" rtl="0">
              <a:lnSpc>
                <a:spcPct val="115000"/>
              </a:lnSpc>
              <a:spcBef>
                <a:spcPts val="0"/>
              </a:spcBef>
              <a:spcAft>
                <a:spcPts val="0"/>
              </a:spcAft>
              <a:buClr>
                <a:schemeClr val="dk1"/>
              </a:buClr>
              <a:buSzPts val="2400"/>
              <a:buNone/>
              <a:defRPr sz="2400">
                <a:solidFill>
                  <a:schemeClr val="dk1"/>
                </a:solidFill>
              </a:defRPr>
            </a:lvl8pPr>
            <a:lvl9pPr lvl="8" rtl="0">
              <a:lnSpc>
                <a:spcPct val="115000"/>
              </a:lnSpc>
              <a:spcBef>
                <a:spcPts val="0"/>
              </a:spcBef>
              <a:spcAft>
                <a:spcPts val="0"/>
              </a:spcAft>
              <a:buClr>
                <a:schemeClr val="dk1"/>
              </a:buClr>
              <a:buSzPts val="2400"/>
              <a:buNone/>
              <a:defRPr sz="2400">
                <a:solidFill>
                  <a:schemeClr val="dk1"/>
                </a:solidFill>
              </a:defRPr>
            </a:lvl9pPr>
          </a:lstStyle>
          <a:p/>
        </p:txBody>
      </p:sp>
      <p:sp>
        <p:nvSpPr>
          <p:cNvPr id="127" name="Google Shape;127;p13"/>
          <p:cNvSpPr txBox="1"/>
          <p:nvPr>
            <p:ph idx="15" type="subTitle"/>
          </p:nvPr>
        </p:nvSpPr>
        <p:spPr>
          <a:xfrm>
            <a:off x="5823375" y="3705025"/>
            <a:ext cx="1939500" cy="4491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b="1" sz="2400">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400"/>
              <a:buNone/>
              <a:defRPr sz="2400">
                <a:solidFill>
                  <a:schemeClr val="dk1"/>
                </a:solidFill>
              </a:defRPr>
            </a:lvl2pPr>
            <a:lvl3pPr lvl="2" rtl="0">
              <a:lnSpc>
                <a:spcPct val="115000"/>
              </a:lnSpc>
              <a:spcBef>
                <a:spcPts val="0"/>
              </a:spcBef>
              <a:spcAft>
                <a:spcPts val="0"/>
              </a:spcAft>
              <a:buClr>
                <a:schemeClr val="dk1"/>
              </a:buClr>
              <a:buSzPts val="2400"/>
              <a:buNone/>
              <a:defRPr sz="2400">
                <a:solidFill>
                  <a:schemeClr val="dk1"/>
                </a:solidFill>
              </a:defRPr>
            </a:lvl3pPr>
            <a:lvl4pPr lvl="3" rtl="0">
              <a:lnSpc>
                <a:spcPct val="115000"/>
              </a:lnSpc>
              <a:spcBef>
                <a:spcPts val="0"/>
              </a:spcBef>
              <a:spcAft>
                <a:spcPts val="0"/>
              </a:spcAft>
              <a:buClr>
                <a:schemeClr val="dk1"/>
              </a:buClr>
              <a:buSzPts val="2400"/>
              <a:buNone/>
              <a:defRPr sz="2400">
                <a:solidFill>
                  <a:schemeClr val="dk1"/>
                </a:solidFill>
              </a:defRPr>
            </a:lvl4pPr>
            <a:lvl5pPr lvl="4" rtl="0">
              <a:lnSpc>
                <a:spcPct val="115000"/>
              </a:lnSpc>
              <a:spcBef>
                <a:spcPts val="0"/>
              </a:spcBef>
              <a:spcAft>
                <a:spcPts val="0"/>
              </a:spcAft>
              <a:buClr>
                <a:schemeClr val="dk1"/>
              </a:buClr>
              <a:buSzPts val="2400"/>
              <a:buNone/>
              <a:defRPr sz="2400">
                <a:solidFill>
                  <a:schemeClr val="dk1"/>
                </a:solidFill>
              </a:defRPr>
            </a:lvl5pPr>
            <a:lvl6pPr lvl="5" rtl="0">
              <a:lnSpc>
                <a:spcPct val="115000"/>
              </a:lnSpc>
              <a:spcBef>
                <a:spcPts val="0"/>
              </a:spcBef>
              <a:spcAft>
                <a:spcPts val="0"/>
              </a:spcAft>
              <a:buClr>
                <a:schemeClr val="dk1"/>
              </a:buClr>
              <a:buSzPts val="2400"/>
              <a:buNone/>
              <a:defRPr sz="2400">
                <a:solidFill>
                  <a:schemeClr val="dk1"/>
                </a:solidFill>
              </a:defRPr>
            </a:lvl6pPr>
            <a:lvl7pPr lvl="6" rtl="0">
              <a:lnSpc>
                <a:spcPct val="115000"/>
              </a:lnSpc>
              <a:spcBef>
                <a:spcPts val="0"/>
              </a:spcBef>
              <a:spcAft>
                <a:spcPts val="0"/>
              </a:spcAft>
              <a:buClr>
                <a:schemeClr val="dk1"/>
              </a:buClr>
              <a:buSzPts val="2400"/>
              <a:buNone/>
              <a:defRPr sz="2400">
                <a:solidFill>
                  <a:schemeClr val="dk1"/>
                </a:solidFill>
              </a:defRPr>
            </a:lvl7pPr>
            <a:lvl8pPr lvl="7" rtl="0">
              <a:lnSpc>
                <a:spcPct val="115000"/>
              </a:lnSpc>
              <a:spcBef>
                <a:spcPts val="0"/>
              </a:spcBef>
              <a:spcAft>
                <a:spcPts val="0"/>
              </a:spcAft>
              <a:buClr>
                <a:schemeClr val="dk1"/>
              </a:buClr>
              <a:buSzPts val="2400"/>
              <a:buNone/>
              <a:defRPr sz="2400">
                <a:solidFill>
                  <a:schemeClr val="dk1"/>
                </a:solidFill>
              </a:defRPr>
            </a:lvl8pPr>
            <a:lvl9pPr lvl="8" rtl="0">
              <a:lnSpc>
                <a:spcPct val="115000"/>
              </a:lnSpc>
              <a:spcBef>
                <a:spcPts val="0"/>
              </a:spcBef>
              <a:spcAft>
                <a:spcPts val="0"/>
              </a:spcAft>
              <a:buClr>
                <a:schemeClr val="dk1"/>
              </a:buClr>
              <a:buSzPts val="2400"/>
              <a:buNone/>
              <a:defRPr sz="2400">
                <a:solidFill>
                  <a:schemeClr val="dk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_2_1">
    <p:bg>
      <p:bgPr>
        <a:solidFill>
          <a:schemeClr val="dk2"/>
        </a:solidFill>
      </p:bgPr>
    </p:bg>
    <p:spTree>
      <p:nvGrpSpPr>
        <p:cNvPr id="128" name="Shape 128"/>
        <p:cNvGrpSpPr/>
        <p:nvPr/>
      </p:nvGrpSpPr>
      <p:grpSpPr>
        <a:xfrm>
          <a:off x="0" y="0"/>
          <a:ext cx="0" cy="0"/>
          <a:chOff x="0" y="0"/>
          <a:chExt cx="0" cy="0"/>
        </a:xfrm>
      </p:grpSpPr>
      <p:sp>
        <p:nvSpPr>
          <p:cNvPr id="129" name="Google Shape;129;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30" name="Google Shape;130;p14"/>
          <p:cNvSpPr/>
          <p:nvPr/>
        </p:nvSpPr>
        <p:spPr>
          <a:xfrm flipH="1">
            <a:off x="5801949" y="4727839"/>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4"/>
          <p:cNvSpPr/>
          <p:nvPr/>
        </p:nvSpPr>
        <p:spPr>
          <a:xfrm flipH="1" rot="-8861856">
            <a:off x="6354206" y="387388"/>
            <a:ext cx="257507" cy="137731"/>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4"/>
          <p:cNvSpPr/>
          <p:nvPr/>
        </p:nvSpPr>
        <p:spPr>
          <a:xfrm flipH="1" rot="-10565451">
            <a:off x="274878" y="391297"/>
            <a:ext cx="246679"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4"/>
          <p:cNvSpPr/>
          <p:nvPr/>
        </p:nvSpPr>
        <p:spPr>
          <a:xfrm flipH="1" rot="4176861">
            <a:off x="2096744" y="4625853"/>
            <a:ext cx="352094" cy="45319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4"/>
          <p:cNvSpPr/>
          <p:nvPr/>
        </p:nvSpPr>
        <p:spPr>
          <a:xfrm flipH="1" rot="3007948">
            <a:off x="3154154" y="76282"/>
            <a:ext cx="352107" cy="453212"/>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4"/>
          <p:cNvSpPr/>
          <p:nvPr/>
        </p:nvSpPr>
        <p:spPr>
          <a:xfrm flipH="1" rot="-3391622">
            <a:off x="8614129" y="2494039"/>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4"/>
          <p:cNvSpPr/>
          <p:nvPr/>
        </p:nvSpPr>
        <p:spPr>
          <a:xfrm flipH="1" rot="-1963446">
            <a:off x="50830" y="3090125"/>
            <a:ext cx="352091" cy="291464"/>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4"/>
          <p:cNvSpPr/>
          <p:nvPr/>
        </p:nvSpPr>
        <p:spPr>
          <a:xfrm flipH="1">
            <a:off x="8614137" y="173826"/>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4"/>
          <p:cNvSpPr/>
          <p:nvPr/>
        </p:nvSpPr>
        <p:spPr>
          <a:xfrm flipH="1" rot="2700000">
            <a:off x="8355347" y="4666723"/>
            <a:ext cx="352092" cy="291483"/>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bg>
      <p:bgPr>
        <a:solidFill>
          <a:schemeClr val="dk2"/>
        </a:solidFill>
      </p:bgPr>
    </p:bg>
    <p:spTree>
      <p:nvGrpSpPr>
        <p:cNvPr id="139" name="Shape 139"/>
        <p:cNvGrpSpPr/>
        <p:nvPr/>
      </p:nvGrpSpPr>
      <p:grpSpPr>
        <a:xfrm>
          <a:off x="0" y="0"/>
          <a:ext cx="0" cy="0"/>
          <a:chOff x="0" y="0"/>
          <a:chExt cx="0" cy="0"/>
        </a:xfrm>
      </p:grpSpPr>
      <p:sp>
        <p:nvSpPr>
          <p:cNvPr id="140" name="Google Shape;140;p15"/>
          <p:cNvSpPr txBox="1"/>
          <p:nvPr>
            <p:ph idx="1" type="subTitle"/>
          </p:nvPr>
        </p:nvSpPr>
        <p:spPr>
          <a:xfrm>
            <a:off x="1944900" y="1179400"/>
            <a:ext cx="5254200" cy="18870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200"/>
              <a:buChar char="●"/>
              <a:defRPr>
                <a:latin typeface="Fira Sans"/>
                <a:ea typeface="Fira Sans"/>
                <a:cs typeface="Fira Sans"/>
                <a:sym typeface="Fira Sans"/>
              </a:defRPr>
            </a:lvl1pPr>
            <a:lvl2pPr lvl="1" rtl="0" algn="ctr">
              <a:lnSpc>
                <a:spcPct val="115000"/>
              </a:lnSpc>
              <a:spcBef>
                <a:spcPts val="0"/>
              </a:spcBef>
              <a:spcAft>
                <a:spcPts val="0"/>
              </a:spcAft>
              <a:buSzPts val="1600"/>
              <a:buChar char="○"/>
              <a:defRPr b="1" sz="2000"/>
            </a:lvl2pPr>
            <a:lvl3pPr lvl="2" rtl="0" algn="ctr">
              <a:lnSpc>
                <a:spcPct val="115000"/>
              </a:lnSpc>
              <a:spcBef>
                <a:spcPts val="0"/>
              </a:spcBef>
              <a:spcAft>
                <a:spcPts val="0"/>
              </a:spcAft>
              <a:buSzPts val="1600"/>
              <a:buChar char="■"/>
              <a:defRPr b="1" sz="2000"/>
            </a:lvl3pPr>
            <a:lvl4pPr lvl="3" rtl="0" algn="ctr">
              <a:lnSpc>
                <a:spcPct val="115000"/>
              </a:lnSpc>
              <a:spcBef>
                <a:spcPts val="0"/>
              </a:spcBef>
              <a:spcAft>
                <a:spcPts val="0"/>
              </a:spcAft>
              <a:buSzPts val="1600"/>
              <a:buChar char="●"/>
              <a:defRPr b="1" sz="2000"/>
            </a:lvl4pPr>
            <a:lvl5pPr lvl="4" rtl="0" algn="ctr">
              <a:lnSpc>
                <a:spcPct val="115000"/>
              </a:lnSpc>
              <a:spcBef>
                <a:spcPts val="0"/>
              </a:spcBef>
              <a:spcAft>
                <a:spcPts val="0"/>
              </a:spcAft>
              <a:buSzPts val="1600"/>
              <a:buChar char="○"/>
              <a:defRPr b="1" sz="2000"/>
            </a:lvl5pPr>
            <a:lvl6pPr lvl="5" rtl="0" algn="ctr">
              <a:lnSpc>
                <a:spcPct val="115000"/>
              </a:lnSpc>
              <a:spcBef>
                <a:spcPts val="0"/>
              </a:spcBef>
              <a:spcAft>
                <a:spcPts val="0"/>
              </a:spcAft>
              <a:buSzPts val="1600"/>
              <a:buChar char="■"/>
              <a:defRPr b="1" sz="2000"/>
            </a:lvl6pPr>
            <a:lvl7pPr lvl="6" rtl="0" algn="ctr">
              <a:lnSpc>
                <a:spcPct val="115000"/>
              </a:lnSpc>
              <a:spcBef>
                <a:spcPts val="0"/>
              </a:spcBef>
              <a:spcAft>
                <a:spcPts val="0"/>
              </a:spcAft>
              <a:buSzPts val="1600"/>
              <a:buChar char="●"/>
              <a:defRPr b="1" sz="2000"/>
            </a:lvl7pPr>
            <a:lvl8pPr lvl="7" rtl="0" algn="ctr">
              <a:lnSpc>
                <a:spcPct val="115000"/>
              </a:lnSpc>
              <a:spcBef>
                <a:spcPts val="0"/>
              </a:spcBef>
              <a:spcAft>
                <a:spcPts val="0"/>
              </a:spcAft>
              <a:buSzPts val="1600"/>
              <a:buChar char="○"/>
              <a:defRPr b="1" sz="2000"/>
            </a:lvl8pPr>
            <a:lvl9pPr lvl="8" rtl="0" algn="ctr">
              <a:lnSpc>
                <a:spcPct val="115000"/>
              </a:lnSpc>
              <a:spcBef>
                <a:spcPts val="0"/>
              </a:spcBef>
              <a:spcAft>
                <a:spcPts val="0"/>
              </a:spcAft>
              <a:buSzPts val="1600"/>
              <a:buChar char="■"/>
              <a:defRPr b="1" sz="2000"/>
            </a:lvl9pPr>
          </a:lstStyle>
          <a:p/>
        </p:txBody>
      </p:sp>
      <p:sp>
        <p:nvSpPr>
          <p:cNvPr id="141" name="Google Shape;141;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4000"/>
              <a:buNone/>
              <a:defRPr/>
            </a:lvl1pPr>
            <a:lvl2pPr lvl="1" rtl="0">
              <a:lnSpc>
                <a:spcPct val="115000"/>
              </a:lnSpc>
              <a:spcBef>
                <a:spcPts val="0"/>
              </a:spcBef>
              <a:spcAft>
                <a:spcPts val="0"/>
              </a:spcAft>
              <a:buSzPts val="4000"/>
              <a:buNone/>
              <a:defRPr/>
            </a:lvl2pPr>
            <a:lvl3pPr lvl="2" rtl="0">
              <a:lnSpc>
                <a:spcPct val="115000"/>
              </a:lnSpc>
              <a:spcBef>
                <a:spcPts val="0"/>
              </a:spcBef>
              <a:spcAft>
                <a:spcPts val="0"/>
              </a:spcAft>
              <a:buSzPts val="4000"/>
              <a:buNone/>
              <a:defRPr/>
            </a:lvl3pPr>
            <a:lvl4pPr lvl="3" rtl="0">
              <a:lnSpc>
                <a:spcPct val="115000"/>
              </a:lnSpc>
              <a:spcBef>
                <a:spcPts val="0"/>
              </a:spcBef>
              <a:spcAft>
                <a:spcPts val="0"/>
              </a:spcAft>
              <a:buSzPts val="4000"/>
              <a:buNone/>
              <a:defRPr/>
            </a:lvl4pPr>
            <a:lvl5pPr lvl="4" rtl="0">
              <a:lnSpc>
                <a:spcPct val="115000"/>
              </a:lnSpc>
              <a:spcBef>
                <a:spcPts val="0"/>
              </a:spcBef>
              <a:spcAft>
                <a:spcPts val="0"/>
              </a:spcAft>
              <a:buSzPts val="4000"/>
              <a:buNone/>
              <a:defRPr/>
            </a:lvl5pPr>
            <a:lvl6pPr lvl="5" rtl="0">
              <a:lnSpc>
                <a:spcPct val="115000"/>
              </a:lnSpc>
              <a:spcBef>
                <a:spcPts val="0"/>
              </a:spcBef>
              <a:spcAft>
                <a:spcPts val="0"/>
              </a:spcAft>
              <a:buSzPts val="4000"/>
              <a:buNone/>
              <a:defRPr/>
            </a:lvl6pPr>
            <a:lvl7pPr lvl="6" rtl="0">
              <a:lnSpc>
                <a:spcPct val="115000"/>
              </a:lnSpc>
              <a:spcBef>
                <a:spcPts val="0"/>
              </a:spcBef>
              <a:spcAft>
                <a:spcPts val="0"/>
              </a:spcAft>
              <a:buSzPts val="4000"/>
              <a:buNone/>
              <a:defRPr/>
            </a:lvl7pPr>
            <a:lvl8pPr lvl="7" rtl="0">
              <a:lnSpc>
                <a:spcPct val="115000"/>
              </a:lnSpc>
              <a:spcBef>
                <a:spcPts val="0"/>
              </a:spcBef>
              <a:spcAft>
                <a:spcPts val="0"/>
              </a:spcAft>
              <a:buSzPts val="4000"/>
              <a:buNone/>
              <a:defRPr/>
            </a:lvl8pPr>
            <a:lvl9pPr lvl="8" rtl="0">
              <a:lnSpc>
                <a:spcPct val="115000"/>
              </a:lnSpc>
              <a:spcBef>
                <a:spcPts val="0"/>
              </a:spcBef>
              <a:spcAft>
                <a:spcPts val="0"/>
              </a:spcAft>
              <a:buSzPts val="4000"/>
              <a:buNone/>
              <a:defRPr/>
            </a:lvl9pPr>
          </a:lstStyle>
          <a:p/>
        </p:txBody>
      </p:sp>
      <p:sp>
        <p:nvSpPr>
          <p:cNvPr id="142" name="Google Shape;142;p15"/>
          <p:cNvSpPr/>
          <p:nvPr/>
        </p:nvSpPr>
        <p:spPr>
          <a:xfrm rot="6372182">
            <a:off x="5709358" y="61821"/>
            <a:ext cx="352091" cy="453192"/>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5"/>
          <p:cNvSpPr/>
          <p:nvPr/>
        </p:nvSpPr>
        <p:spPr>
          <a:xfrm rot="-6645472">
            <a:off x="2833286" y="219559"/>
            <a:ext cx="257500" cy="137727"/>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5"/>
          <p:cNvSpPr/>
          <p:nvPr/>
        </p:nvSpPr>
        <p:spPr>
          <a:xfrm rot="3391622">
            <a:off x="305802" y="290614"/>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5"/>
          <p:cNvSpPr/>
          <p:nvPr/>
        </p:nvSpPr>
        <p:spPr>
          <a:xfrm rot="-4430405">
            <a:off x="8419851" y="4672117"/>
            <a:ext cx="352087" cy="45318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5"/>
          <p:cNvSpPr/>
          <p:nvPr/>
        </p:nvSpPr>
        <p:spPr>
          <a:xfrm rot="-9318848">
            <a:off x="8641874" y="1211838"/>
            <a:ext cx="246670" cy="155419"/>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5"/>
          <p:cNvSpPr/>
          <p:nvPr/>
        </p:nvSpPr>
        <p:spPr>
          <a:xfrm rot="-9082485">
            <a:off x="221002" y="1957740"/>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5"/>
          <p:cNvSpPr/>
          <p:nvPr/>
        </p:nvSpPr>
        <p:spPr>
          <a:xfrm rot="2542404">
            <a:off x="8595700" y="3432429"/>
            <a:ext cx="246679"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5"/>
          <p:cNvSpPr/>
          <p:nvPr/>
        </p:nvSpPr>
        <p:spPr>
          <a:xfrm rot="1173186">
            <a:off x="168295" y="4321957"/>
            <a:ext cx="352089" cy="453190"/>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5"/>
          <p:cNvSpPr/>
          <p:nvPr/>
        </p:nvSpPr>
        <p:spPr>
          <a:xfrm>
            <a:off x="4128819" y="4821001"/>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TWO_COLUMNS_1">
    <p:bg>
      <p:bgPr>
        <a:solidFill>
          <a:schemeClr val="dk2"/>
        </a:solidFill>
      </p:bgPr>
    </p:bg>
    <p:spTree>
      <p:nvGrpSpPr>
        <p:cNvPr id="151" name="Shape 151"/>
        <p:cNvGrpSpPr/>
        <p:nvPr/>
      </p:nvGrpSpPr>
      <p:grpSpPr>
        <a:xfrm>
          <a:off x="0" y="0"/>
          <a:ext cx="0" cy="0"/>
          <a:chOff x="0" y="0"/>
          <a:chExt cx="0" cy="0"/>
        </a:xfrm>
      </p:grpSpPr>
      <p:sp>
        <p:nvSpPr>
          <p:cNvPr id="152" name="Google Shape;152;p16"/>
          <p:cNvSpPr txBox="1"/>
          <p:nvPr>
            <p:ph idx="1" type="body"/>
          </p:nvPr>
        </p:nvSpPr>
        <p:spPr>
          <a:xfrm>
            <a:off x="775775" y="1168375"/>
            <a:ext cx="4844400" cy="3408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30200" lvl="1" marL="914400" rtl="0">
              <a:lnSpc>
                <a:spcPct val="115000"/>
              </a:lnSpc>
              <a:spcBef>
                <a:spcPts val="1600"/>
              </a:spcBef>
              <a:spcAft>
                <a:spcPts val="0"/>
              </a:spcAft>
              <a:buSzPts val="1600"/>
              <a:buChar char="○"/>
              <a:defRPr sz="1200"/>
            </a:lvl2pPr>
            <a:lvl3pPr indent="-330200" lvl="2" marL="1371600" rtl="0">
              <a:lnSpc>
                <a:spcPct val="115000"/>
              </a:lnSpc>
              <a:spcBef>
                <a:spcPts val="1600"/>
              </a:spcBef>
              <a:spcAft>
                <a:spcPts val="0"/>
              </a:spcAft>
              <a:buSzPts val="1600"/>
              <a:buChar char="■"/>
              <a:defRPr/>
            </a:lvl3pPr>
            <a:lvl4pPr indent="-330200" lvl="3" marL="1828800" rtl="0">
              <a:lnSpc>
                <a:spcPct val="115000"/>
              </a:lnSpc>
              <a:spcBef>
                <a:spcPts val="1600"/>
              </a:spcBef>
              <a:spcAft>
                <a:spcPts val="0"/>
              </a:spcAft>
              <a:buSzPts val="1600"/>
              <a:buChar char="●"/>
              <a:defRPr/>
            </a:lvl4pPr>
            <a:lvl5pPr indent="-330200" lvl="4" marL="2286000" rtl="0">
              <a:lnSpc>
                <a:spcPct val="115000"/>
              </a:lnSpc>
              <a:spcBef>
                <a:spcPts val="1600"/>
              </a:spcBef>
              <a:spcAft>
                <a:spcPts val="0"/>
              </a:spcAft>
              <a:buSzPts val="1600"/>
              <a:buChar char="○"/>
              <a:defRPr/>
            </a:lvl5pPr>
            <a:lvl6pPr indent="-330200" lvl="5" marL="2743200" rtl="0">
              <a:lnSpc>
                <a:spcPct val="115000"/>
              </a:lnSpc>
              <a:spcBef>
                <a:spcPts val="1600"/>
              </a:spcBef>
              <a:spcAft>
                <a:spcPts val="0"/>
              </a:spcAft>
              <a:buSzPts val="1600"/>
              <a:buChar char="■"/>
              <a:defRPr/>
            </a:lvl6pPr>
            <a:lvl7pPr indent="-330200" lvl="6" marL="3200400" rtl="0">
              <a:lnSpc>
                <a:spcPct val="115000"/>
              </a:lnSpc>
              <a:spcBef>
                <a:spcPts val="1600"/>
              </a:spcBef>
              <a:spcAft>
                <a:spcPts val="0"/>
              </a:spcAft>
              <a:buSzPts val="1600"/>
              <a:buChar char="●"/>
              <a:defRPr/>
            </a:lvl7pPr>
            <a:lvl8pPr indent="-330200" lvl="7" marL="3657600" rtl="0">
              <a:lnSpc>
                <a:spcPct val="115000"/>
              </a:lnSpc>
              <a:spcBef>
                <a:spcPts val="1600"/>
              </a:spcBef>
              <a:spcAft>
                <a:spcPts val="0"/>
              </a:spcAft>
              <a:buSzPts val="1600"/>
              <a:buChar char="○"/>
              <a:defRPr/>
            </a:lvl8pPr>
            <a:lvl9pPr indent="-330200" lvl="8" marL="4114800" rtl="0">
              <a:lnSpc>
                <a:spcPct val="115000"/>
              </a:lnSpc>
              <a:spcBef>
                <a:spcPts val="1600"/>
              </a:spcBef>
              <a:spcAft>
                <a:spcPts val="1600"/>
              </a:spcAft>
              <a:buSzPts val="1600"/>
              <a:buChar char="■"/>
              <a:defRPr/>
            </a:lvl9pPr>
          </a:lstStyle>
          <a:p/>
        </p:txBody>
      </p:sp>
      <p:sp>
        <p:nvSpPr>
          <p:cNvPr id="153" name="Google Shape;153;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lnSpc>
                <a:spcPct val="115000"/>
              </a:lnSpc>
              <a:spcBef>
                <a:spcPts val="0"/>
              </a:spcBef>
              <a:spcAft>
                <a:spcPts val="0"/>
              </a:spcAft>
              <a:buSzPts val="4000"/>
              <a:buNone/>
              <a:defRPr/>
            </a:lvl2pPr>
            <a:lvl3pPr lvl="2" rtl="0">
              <a:lnSpc>
                <a:spcPct val="115000"/>
              </a:lnSpc>
              <a:spcBef>
                <a:spcPts val="0"/>
              </a:spcBef>
              <a:spcAft>
                <a:spcPts val="0"/>
              </a:spcAft>
              <a:buSzPts val="4000"/>
              <a:buNone/>
              <a:defRPr/>
            </a:lvl3pPr>
            <a:lvl4pPr lvl="3" rtl="0">
              <a:lnSpc>
                <a:spcPct val="115000"/>
              </a:lnSpc>
              <a:spcBef>
                <a:spcPts val="0"/>
              </a:spcBef>
              <a:spcAft>
                <a:spcPts val="0"/>
              </a:spcAft>
              <a:buSzPts val="4000"/>
              <a:buNone/>
              <a:defRPr/>
            </a:lvl4pPr>
            <a:lvl5pPr lvl="4" rtl="0">
              <a:lnSpc>
                <a:spcPct val="115000"/>
              </a:lnSpc>
              <a:spcBef>
                <a:spcPts val="0"/>
              </a:spcBef>
              <a:spcAft>
                <a:spcPts val="0"/>
              </a:spcAft>
              <a:buSzPts val="4000"/>
              <a:buNone/>
              <a:defRPr/>
            </a:lvl5pPr>
            <a:lvl6pPr lvl="5" rtl="0">
              <a:lnSpc>
                <a:spcPct val="115000"/>
              </a:lnSpc>
              <a:spcBef>
                <a:spcPts val="0"/>
              </a:spcBef>
              <a:spcAft>
                <a:spcPts val="0"/>
              </a:spcAft>
              <a:buSzPts val="4000"/>
              <a:buNone/>
              <a:defRPr/>
            </a:lvl6pPr>
            <a:lvl7pPr lvl="6" rtl="0">
              <a:lnSpc>
                <a:spcPct val="115000"/>
              </a:lnSpc>
              <a:spcBef>
                <a:spcPts val="0"/>
              </a:spcBef>
              <a:spcAft>
                <a:spcPts val="0"/>
              </a:spcAft>
              <a:buSzPts val="4000"/>
              <a:buNone/>
              <a:defRPr/>
            </a:lvl7pPr>
            <a:lvl8pPr lvl="7" rtl="0">
              <a:lnSpc>
                <a:spcPct val="115000"/>
              </a:lnSpc>
              <a:spcBef>
                <a:spcPts val="0"/>
              </a:spcBef>
              <a:spcAft>
                <a:spcPts val="0"/>
              </a:spcAft>
              <a:buSzPts val="4000"/>
              <a:buNone/>
              <a:defRPr/>
            </a:lvl8pPr>
            <a:lvl9pPr lvl="8" rtl="0">
              <a:lnSpc>
                <a:spcPct val="115000"/>
              </a:lnSpc>
              <a:spcBef>
                <a:spcPts val="0"/>
              </a:spcBef>
              <a:spcAft>
                <a:spcPts val="0"/>
              </a:spcAft>
              <a:buSzPts val="4000"/>
              <a:buNone/>
              <a:defRPr/>
            </a:lvl9pPr>
          </a:lstStyle>
          <a:p/>
        </p:txBody>
      </p:sp>
      <p:sp>
        <p:nvSpPr>
          <p:cNvPr id="154" name="Google Shape;154;p16"/>
          <p:cNvSpPr/>
          <p:nvPr/>
        </p:nvSpPr>
        <p:spPr>
          <a:xfrm rot="4559421">
            <a:off x="281490" y="247964"/>
            <a:ext cx="352087" cy="453187"/>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6"/>
          <p:cNvSpPr/>
          <p:nvPr/>
        </p:nvSpPr>
        <p:spPr>
          <a:xfrm>
            <a:off x="3090769" y="4730889"/>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6"/>
          <p:cNvSpPr/>
          <p:nvPr/>
        </p:nvSpPr>
        <p:spPr>
          <a:xfrm rot="-6645472">
            <a:off x="2833286" y="188334"/>
            <a:ext cx="257500" cy="137727"/>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6"/>
          <p:cNvSpPr/>
          <p:nvPr/>
        </p:nvSpPr>
        <p:spPr>
          <a:xfrm rot="3391622">
            <a:off x="5798702" y="256364"/>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6"/>
          <p:cNvSpPr/>
          <p:nvPr/>
        </p:nvSpPr>
        <p:spPr>
          <a:xfrm rot="-4430405">
            <a:off x="5945276" y="4573617"/>
            <a:ext cx="352087" cy="45318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6"/>
          <p:cNvSpPr/>
          <p:nvPr/>
        </p:nvSpPr>
        <p:spPr>
          <a:xfrm rot="7413790">
            <a:off x="8790817" y="2017230"/>
            <a:ext cx="246678"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6"/>
          <p:cNvSpPr/>
          <p:nvPr/>
        </p:nvSpPr>
        <p:spPr>
          <a:xfrm rot="3391622">
            <a:off x="179102" y="3045552"/>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6"/>
          <p:cNvSpPr/>
          <p:nvPr/>
        </p:nvSpPr>
        <p:spPr>
          <a:xfrm rot="2542404">
            <a:off x="8595688" y="3406529"/>
            <a:ext cx="246679"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solidFill>
          <a:schemeClr val="dk2"/>
        </a:solidFill>
      </p:bgPr>
    </p:bg>
    <p:spTree>
      <p:nvGrpSpPr>
        <p:cNvPr id="162" name="Shape 162"/>
        <p:cNvGrpSpPr/>
        <p:nvPr/>
      </p:nvGrpSpPr>
      <p:grpSpPr>
        <a:xfrm>
          <a:off x="0" y="0"/>
          <a:ext cx="0" cy="0"/>
          <a:chOff x="0" y="0"/>
          <a:chExt cx="0" cy="0"/>
        </a:xfrm>
      </p:grpSpPr>
      <p:sp>
        <p:nvSpPr>
          <p:cNvPr id="163" name="Google Shape;163;p17"/>
          <p:cNvSpPr txBox="1"/>
          <p:nvPr>
            <p:ph idx="1" type="subTitle"/>
          </p:nvPr>
        </p:nvSpPr>
        <p:spPr>
          <a:xfrm>
            <a:off x="720000" y="2353800"/>
            <a:ext cx="2336400" cy="501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None/>
              <a:defRPr b="1" sz="2400">
                <a:solidFill>
                  <a:schemeClr val="dk1"/>
                </a:solidFill>
                <a:latin typeface="Rajdhani"/>
                <a:ea typeface="Rajdhani"/>
                <a:cs typeface="Rajdhani"/>
                <a:sym typeface="Rajdhani"/>
              </a:defRPr>
            </a:lvl1pPr>
            <a:lvl2pPr lvl="1" rtl="0" algn="ctr">
              <a:lnSpc>
                <a:spcPct val="115000"/>
              </a:lnSpc>
              <a:spcBef>
                <a:spcPts val="0"/>
              </a:spcBef>
              <a:spcAft>
                <a:spcPts val="0"/>
              </a:spcAft>
              <a:buSzPts val="2400"/>
              <a:buNone/>
              <a:defRPr sz="2400"/>
            </a:lvl2pPr>
            <a:lvl3pPr lvl="2" rtl="0" algn="ctr">
              <a:lnSpc>
                <a:spcPct val="115000"/>
              </a:lnSpc>
              <a:spcBef>
                <a:spcPts val="0"/>
              </a:spcBef>
              <a:spcAft>
                <a:spcPts val="0"/>
              </a:spcAft>
              <a:buSzPts val="2400"/>
              <a:buNone/>
              <a:defRPr sz="2400"/>
            </a:lvl3pPr>
            <a:lvl4pPr lvl="3" rtl="0" algn="ctr">
              <a:lnSpc>
                <a:spcPct val="115000"/>
              </a:lnSpc>
              <a:spcBef>
                <a:spcPts val="0"/>
              </a:spcBef>
              <a:spcAft>
                <a:spcPts val="0"/>
              </a:spcAft>
              <a:buSzPts val="2400"/>
              <a:buNone/>
              <a:defRPr sz="2400"/>
            </a:lvl4pPr>
            <a:lvl5pPr lvl="4" rtl="0" algn="ctr">
              <a:lnSpc>
                <a:spcPct val="115000"/>
              </a:lnSpc>
              <a:spcBef>
                <a:spcPts val="0"/>
              </a:spcBef>
              <a:spcAft>
                <a:spcPts val="0"/>
              </a:spcAft>
              <a:buSzPts val="2400"/>
              <a:buNone/>
              <a:defRPr sz="2400"/>
            </a:lvl5pPr>
            <a:lvl6pPr lvl="5" rtl="0" algn="ctr">
              <a:lnSpc>
                <a:spcPct val="115000"/>
              </a:lnSpc>
              <a:spcBef>
                <a:spcPts val="0"/>
              </a:spcBef>
              <a:spcAft>
                <a:spcPts val="0"/>
              </a:spcAft>
              <a:buSzPts val="2400"/>
              <a:buNone/>
              <a:defRPr sz="2400"/>
            </a:lvl6pPr>
            <a:lvl7pPr lvl="6" rtl="0" algn="ctr">
              <a:lnSpc>
                <a:spcPct val="115000"/>
              </a:lnSpc>
              <a:spcBef>
                <a:spcPts val="0"/>
              </a:spcBef>
              <a:spcAft>
                <a:spcPts val="0"/>
              </a:spcAft>
              <a:buSzPts val="2400"/>
              <a:buNone/>
              <a:defRPr sz="2400"/>
            </a:lvl7pPr>
            <a:lvl8pPr lvl="7" rtl="0" algn="ctr">
              <a:lnSpc>
                <a:spcPct val="115000"/>
              </a:lnSpc>
              <a:spcBef>
                <a:spcPts val="0"/>
              </a:spcBef>
              <a:spcAft>
                <a:spcPts val="0"/>
              </a:spcAft>
              <a:buSzPts val="2400"/>
              <a:buNone/>
              <a:defRPr sz="2400"/>
            </a:lvl8pPr>
            <a:lvl9pPr lvl="8" rtl="0" algn="ctr">
              <a:lnSpc>
                <a:spcPct val="115000"/>
              </a:lnSpc>
              <a:spcBef>
                <a:spcPts val="0"/>
              </a:spcBef>
              <a:spcAft>
                <a:spcPts val="0"/>
              </a:spcAft>
              <a:buSzPts val="2400"/>
              <a:buNone/>
              <a:defRPr sz="2400"/>
            </a:lvl9pPr>
          </a:lstStyle>
          <a:p/>
        </p:txBody>
      </p:sp>
      <p:sp>
        <p:nvSpPr>
          <p:cNvPr id="164" name="Google Shape;164;p17"/>
          <p:cNvSpPr txBox="1"/>
          <p:nvPr>
            <p:ph idx="2" type="subTitle"/>
          </p:nvPr>
        </p:nvSpPr>
        <p:spPr>
          <a:xfrm>
            <a:off x="720000" y="2781250"/>
            <a:ext cx="2336400" cy="68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atin typeface="Fira Sans"/>
                <a:ea typeface="Fira Sans"/>
                <a:cs typeface="Fira Sans"/>
                <a:sym typeface="Fira Sans"/>
              </a:defRPr>
            </a:lvl1pPr>
            <a:lvl2pPr lvl="1" rtl="0" algn="ctr">
              <a:lnSpc>
                <a:spcPct val="115000"/>
              </a:lnSpc>
              <a:spcBef>
                <a:spcPts val="0"/>
              </a:spcBef>
              <a:spcAft>
                <a:spcPts val="0"/>
              </a:spcAft>
              <a:buSzPts val="1200"/>
              <a:buNone/>
              <a:defRPr/>
            </a:lvl2pPr>
            <a:lvl3pPr lvl="2" rtl="0" algn="ctr">
              <a:lnSpc>
                <a:spcPct val="115000"/>
              </a:lnSpc>
              <a:spcBef>
                <a:spcPts val="0"/>
              </a:spcBef>
              <a:spcAft>
                <a:spcPts val="0"/>
              </a:spcAft>
              <a:buSzPts val="1200"/>
              <a:buNone/>
              <a:defRPr/>
            </a:lvl3pPr>
            <a:lvl4pPr lvl="3" rtl="0" algn="ctr">
              <a:lnSpc>
                <a:spcPct val="115000"/>
              </a:lnSpc>
              <a:spcBef>
                <a:spcPts val="0"/>
              </a:spcBef>
              <a:spcAft>
                <a:spcPts val="0"/>
              </a:spcAft>
              <a:buSzPts val="1200"/>
              <a:buNone/>
              <a:defRPr/>
            </a:lvl4pPr>
            <a:lvl5pPr lvl="4" rtl="0" algn="ctr">
              <a:lnSpc>
                <a:spcPct val="115000"/>
              </a:lnSpc>
              <a:spcBef>
                <a:spcPts val="0"/>
              </a:spcBef>
              <a:spcAft>
                <a:spcPts val="0"/>
              </a:spcAft>
              <a:buSzPts val="1200"/>
              <a:buNone/>
              <a:defRPr/>
            </a:lvl5pPr>
            <a:lvl6pPr lvl="5" rtl="0" algn="ctr">
              <a:lnSpc>
                <a:spcPct val="115000"/>
              </a:lnSpc>
              <a:spcBef>
                <a:spcPts val="0"/>
              </a:spcBef>
              <a:spcAft>
                <a:spcPts val="0"/>
              </a:spcAft>
              <a:buSzPts val="1200"/>
              <a:buNone/>
              <a:defRPr/>
            </a:lvl6pPr>
            <a:lvl7pPr lvl="6" rtl="0" algn="ctr">
              <a:lnSpc>
                <a:spcPct val="115000"/>
              </a:lnSpc>
              <a:spcBef>
                <a:spcPts val="0"/>
              </a:spcBef>
              <a:spcAft>
                <a:spcPts val="0"/>
              </a:spcAft>
              <a:buSzPts val="1200"/>
              <a:buNone/>
              <a:defRPr/>
            </a:lvl7pPr>
            <a:lvl8pPr lvl="7" rtl="0" algn="ctr">
              <a:lnSpc>
                <a:spcPct val="115000"/>
              </a:lnSpc>
              <a:spcBef>
                <a:spcPts val="0"/>
              </a:spcBef>
              <a:spcAft>
                <a:spcPts val="0"/>
              </a:spcAft>
              <a:buSzPts val="1200"/>
              <a:buNone/>
              <a:defRPr/>
            </a:lvl8pPr>
            <a:lvl9pPr lvl="8" rtl="0" algn="ctr">
              <a:lnSpc>
                <a:spcPct val="115000"/>
              </a:lnSpc>
              <a:spcBef>
                <a:spcPts val="0"/>
              </a:spcBef>
              <a:spcAft>
                <a:spcPts val="0"/>
              </a:spcAft>
              <a:buSzPts val="1200"/>
              <a:buNone/>
              <a:defRPr/>
            </a:lvl9pPr>
          </a:lstStyle>
          <a:p/>
        </p:txBody>
      </p:sp>
      <p:sp>
        <p:nvSpPr>
          <p:cNvPr id="165" name="Google Shape;165;p17"/>
          <p:cNvSpPr txBox="1"/>
          <p:nvPr>
            <p:ph idx="3" type="subTitle"/>
          </p:nvPr>
        </p:nvSpPr>
        <p:spPr>
          <a:xfrm>
            <a:off x="3403800" y="2781250"/>
            <a:ext cx="2336400" cy="68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atin typeface="Fira Sans"/>
                <a:ea typeface="Fira Sans"/>
                <a:cs typeface="Fira Sans"/>
                <a:sym typeface="Fira Sans"/>
              </a:defRPr>
            </a:lvl1pPr>
            <a:lvl2pPr lvl="1" rtl="0" algn="ctr">
              <a:lnSpc>
                <a:spcPct val="115000"/>
              </a:lnSpc>
              <a:spcBef>
                <a:spcPts val="0"/>
              </a:spcBef>
              <a:spcAft>
                <a:spcPts val="0"/>
              </a:spcAft>
              <a:buSzPts val="1200"/>
              <a:buNone/>
              <a:defRPr/>
            </a:lvl2pPr>
            <a:lvl3pPr lvl="2" rtl="0" algn="ctr">
              <a:lnSpc>
                <a:spcPct val="115000"/>
              </a:lnSpc>
              <a:spcBef>
                <a:spcPts val="0"/>
              </a:spcBef>
              <a:spcAft>
                <a:spcPts val="0"/>
              </a:spcAft>
              <a:buSzPts val="1200"/>
              <a:buNone/>
              <a:defRPr/>
            </a:lvl3pPr>
            <a:lvl4pPr lvl="3" rtl="0" algn="ctr">
              <a:lnSpc>
                <a:spcPct val="115000"/>
              </a:lnSpc>
              <a:spcBef>
                <a:spcPts val="0"/>
              </a:spcBef>
              <a:spcAft>
                <a:spcPts val="0"/>
              </a:spcAft>
              <a:buSzPts val="1200"/>
              <a:buNone/>
              <a:defRPr/>
            </a:lvl4pPr>
            <a:lvl5pPr lvl="4" rtl="0" algn="ctr">
              <a:lnSpc>
                <a:spcPct val="115000"/>
              </a:lnSpc>
              <a:spcBef>
                <a:spcPts val="0"/>
              </a:spcBef>
              <a:spcAft>
                <a:spcPts val="0"/>
              </a:spcAft>
              <a:buSzPts val="1200"/>
              <a:buNone/>
              <a:defRPr/>
            </a:lvl5pPr>
            <a:lvl6pPr lvl="5" rtl="0" algn="ctr">
              <a:lnSpc>
                <a:spcPct val="115000"/>
              </a:lnSpc>
              <a:spcBef>
                <a:spcPts val="0"/>
              </a:spcBef>
              <a:spcAft>
                <a:spcPts val="0"/>
              </a:spcAft>
              <a:buSzPts val="1200"/>
              <a:buNone/>
              <a:defRPr/>
            </a:lvl6pPr>
            <a:lvl7pPr lvl="6" rtl="0" algn="ctr">
              <a:lnSpc>
                <a:spcPct val="115000"/>
              </a:lnSpc>
              <a:spcBef>
                <a:spcPts val="0"/>
              </a:spcBef>
              <a:spcAft>
                <a:spcPts val="0"/>
              </a:spcAft>
              <a:buSzPts val="1200"/>
              <a:buNone/>
              <a:defRPr/>
            </a:lvl7pPr>
            <a:lvl8pPr lvl="7" rtl="0" algn="ctr">
              <a:lnSpc>
                <a:spcPct val="115000"/>
              </a:lnSpc>
              <a:spcBef>
                <a:spcPts val="0"/>
              </a:spcBef>
              <a:spcAft>
                <a:spcPts val="0"/>
              </a:spcAft>
              <a:buSzPts val="1200"/>
              <a:buNone/>
              <a:defRPr/>
            </a:lvl8pPr>
            <a:lvl9pPr lvl="8" rtl="0" algn="ctr">
              <a:lnSpc>
                <a:spcPct val="115000"/>
              </a:lnSpc>
              <a:spcBef>
                <a:spcPts val="0"/>
              </a:spcBef>
              <a:spcAft>
                <a:spcPts val="0"/>
              </a:spcAft>
              <a:buSzPts val="1200"/>
              <a:buNone/>
              <a:defRPr/>
            </a:lvl9pPr>
          </a:lstStyle>
          <a:p/>
        </p:txBody>
      </p:sp>
      <p:sp>
        <p:nvSpPr>
          <p:cNvPr id="166" name="Google Shape;166;p17"/>
          <p:cNvSpPr txBox="1"/>
          <p:nvPr>
            <p:ph idx="4" type="subTitle"/>
          </p:nvPr>
        </p:nvSpPr>
        <p:spPr>
          <a:xfrm>
            <a:off x="6087600" y="2781250"/>
            <a:ext cx="2336400" cy="68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atin typeface="Fira Sans"/>
                <a:ea typeface="Fira Sans"/>
                <a:cs typeface="Fira Sans"/>
                <a:sym typeface="Fira Sans"/>
              </a:defRPr>
            </a:lvl1pPr>
            <a:lvl2pPr lvl="1" rtl="0" algn="ctr">
              <a:lnSpc>
                <a:spcPct val="115000"/>
              </a:lnSpc>
              <a:spcBef>
                <a:spcPts val="0"/>
              </a:spcBef>
              <a:spcAft>
                <a:spcPts val="0"/>
              </a:spcAft>
              <a:buSzPts val="1200"/>
              <a:buNone/>
              <a:defRPr/>
            </a:lvl2pPr>
            <a:lvl3pPr lvl="2" rtl="0" algn="ctr">
              <a:lnSpc>
                <a:spcPct val="115000"/>
              </a:lnSpc>
              <a:spcBef>
                <a:spcPts val="0"/>
              </a:spcBef>
              <a:spcAft>
                <a:spcPts val="0"/>
              </a:spcAft>
              <a:buSzPts val="1200"/>
              <a:buNone/>
              <a:defRPr/>
            </a:lvl3pPr>
            <a:lvl4pPr lvl="3" rtl="0" algn="ctr">
              <a:lnSpc>
                <a:spcPct val="115000"/>
              </a:lnSpc>
              <a:spcBef>
                <a:spcPts val="0"/>
              </a:spcBef>
              <a:spcAft>
                <a:spcPts val="0"/>
              </a:spcAft>
              <a:buSzPts val="1200"/>
              <a:buNone/>
              <a:defRPr/>
            </a:lvl4pPr>
            <a:lvl5pPr lvl="4" rtl="0" algn="ctr">
              <a:lnSpc>
                <a:spcPct val="115000"/>
              </a:lnSpc>
              <a:spcBef>
                <a:spcPts val="0"/>
              </a:spcBef>
              <a:spcAft>
                <a:spcPts val="0"/>
              </a:spcAft>
              <a:buSzPts val="1200"/>
              <a:buNone/>
              <a:defRPr/>
            </a:lvl5pPr>
            <a:lvl6pPr lvl="5" rtl="0" algn="ctr">
              <a:lnSpc>
                <a:spcPct val="115000"/>
              </a:lnSpc>
              <a:spcBef>
                <a:spcPts val="0"/>
              </a:spcBef>
              <a:spcAft>
                <a:spcPts val="0"/>
              </a:spcAft>
              <a:buSzPts val="1200"/>
              <a:buNone/>
              <a:defRPr/>
            </a:lvl6pPr>
            <a:lvl7pPr lvl="6" rtl="0" algn="ctr">
              <a:lnSpc>
                <a:spcPct val="115000"/>
              </a:lnSpc>
              <a:spcBef>
                <a:spcPts val="0"/>
              </a:spcBef>
              <a:spcAft>
                <a:spcPts val="0"/>
              </a:spcAft>
              <a:buSzPts val="1200"/>
              <a:buNone/>
              <a:defRPr/>
            </a:lvl7pPr>
            <a:lvl8pPr lvl="7" rtl="0" algn="ctr">
              <a:lnSpc>
                <a:spcPct val="115000"/>
              </a:lnSpc>
              <a:spcBef>
                <a:spcPts val="0"/>
              </a:spcBef>
              <a:spcAft>
                <a:spcPts val="0"/>
              </a:spcAft>
              <a:buSzPts val="1200"/>
              <a:buNone/>
              <a:defRPr/>
            </a:lvl8pPr>
            <a:lvl9pPr lvl="8" rtl="0" algn="ctr">
              <a:lnSpc>
                <a:spcPct val="115000"/>
              </a:lnSpc>
              <a:spcBef>
                <a:spcPts val="0"/>
              </a:spcBef>
              <a:spcAft>
                <a:spcPts val="0"/>
              </a:spcAft>
              <a:buSzPts val="1200"/>
              <a:buNone/>
              <a:defRPr/>
            </a:lvl9pPr>
          </a:lstStyle>
          <a:p/>
        </p:txBody>
      </p:sp>
      <p:sp>
        <p:nvSpPr>
          <p:cNvPr id="167" name="Google Shape;167;p17"/>
          <p:cNvSpPr txBox="1"/>
          <p:nvPr>
            <p:ph idx="5" type="subTitle"/>
          </p:nvPr>
        </p:nvSpPr>
        <p:spPr>
          <a:xfrm>
            <a:off x="3403800" y="2353800"/>
            <a:ext cx="2336400" cy="501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None/>
              <a:defRPr b="1" sz="2400">
                <a:solidFill>
                  <a:schemeClr val="dk1"/>
                </a:solidFill>
                <a:latin typeface="Rajdhani"/>
                <a:ea typeface="Rajdhani"/>
                <a:cs typeface="Rajdhani"/>
                <a:sym typeface="Rajdhani"/>
              </a:defRPr>
            </a:lvl1pPr>
            <a:lvl2pPr lvl="1" rtl="0" algn="ctr">
              <a:lnSpc>
                <a:spcPct val="115000"/>
              </a:lnSpc>
              <a:spcBef>
                <a:spcPts val="0"/>
              </a:spcBef>
              <a:spcAft>
                <a:spcPts val="0"/>
              </a:spcAft>
              <a:buSzPts val="2400"/>
              <a:buNone/>
              <a:defRPr sz="2400"/>
            </a:lvl2pPr>
            <a:lvl3pPr lvl="2" rtl="0" algn="ctr">
              <a:lnSpc>
                <a:spcPct val="115000"/>
              </a:lnSpc>
              <a:spcBef>
                <a:spcPts val="0"/>
              </a:spcBef>
              <a:spcAft>
                <a:spcPts val="0"/>
              </a:spcAft>
              <a:buSzPts val="2400"/>
              <a:buNone/>
              <a:defRPr sz="2400"/>
            </a:lvl3pPr>
            <a:lvl4pPr lvl="3" rtl="0" algn="ctr">
              <a:lnSpc>
                <a:spcPct val="115000"/>
              </a:lnSpc>
              <a:spcBef>
                <a:spcPts val="0"/>
              </a:spcBef>
              <a:spcAft>
                <a:spcPts val="0"/>
              </a:spcAft>
              <a:buSzPts val="2400"/>
              <a:buNone/>
              <a:defRPr sz="2400"/>
            </a:lvl4pPr>
            <a:lvl5pPr lvl="4" rtl="0" algn="ctr">
              <a:lnSpc>
                <a:spcPct val="115000"/>
              </a:lnSpc>
              <a:spcBef>
                <a:spcPts val="0"/>
              </a:spcBef>
              <a:spcAft>
                <a:spcPts val="0"/>
              </a:spcAft>
              <a:buSzPts val="2400"/>
              <a:buNone/>
              <a:defRPr sz="2400"/>
            </a:lvl5pPr>
            <a:lvl6pPr lvl="5" rtl="0" algn="ctr">
              <a:lnSpc>
                <a:spcPct val="115000"/>
              </a:lnSpc>
              <a:spcBef>
                <a:spcPts val="0"/>
              </a:spcBef>
              <a:spcAft>
                <a:spcPts val="0"/>
              </a:spcAft>
              <a:buSzPts val="2400"/>
              <a:buNone/>
              <a:defRPr sz="2400"/>
            </a:lvl6pPr>
            <a:lvl7pPr lvl="6" rtl="0" algn="ctr">
              <a:lnSpc>
                <a:spcPct val="115000"/>
              </a:lnSpc>
              <a:spcBef>
                <a:spcPts val="0"/>
              </a:spcBef>
              <a:spcAft>
                <a:spcPts val="0"/>
              </a:spcAft>
              <a:buSzPts val="2400"/>
              <a:buNone/>
              <a:defRPr sz="2400"/>
            </a:lvl7pPr>
            <a:lvl8pPr lvl="7" rtl="0" algn="ctr">
              <a:lnSpc>
                <a:spcPct val="115000"/>
              </a:lnSpc>
              <a:spcBef>
                <a:spcPts val="0"/>
              </a:spcBef>
              <a:spcAft>
                <a:spcPts val="0"/>
              </a:spcAft>
              <a:buSzPts val="2400"/>
              <a:buNone/>
              <a:defRPr sz="2400"/>
            </a:lvl8pPr>
            <a:lvl9pPr lvl="8" rtl="0" algn="ctr">
              <a:lnSpc>
                <a:spcPct val="115000"/>
              </a:lnSpc>
              <a:spcBef>
                <a:spcPts val="0"/>
              </a:spcBef>
              <a:spcAft>
                <a:spcPts val="0"/>
              </a:spcAft>
              <a:buSzPts val="2400"/>
              <a:buNone/>
              <a:defRPr sz="2400"/>
            </a:lvl9pPr>
          </a:lstStyle>
          <a:p/>
        </p:txBody>
      </p:sp>
      <p:sp>
        <p:nvSpPr>
          <p:cNvPr id="168" name="Google Shape;168;p17"/>
          <p:cNvSpPr txBox="1"/>
          <p:nvPr>
            <p:ph idx="6" type="subTitle"/>
          </p:nvPr>
        </p:nvSpPr>
        <p:spPr>
          <a:xfrm>
            <a:off x="6087600" y="2353800"/>
            <a:ext cx="2336400" cy="501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None/>
              <a:defRPr b="1" sz="2400">
                <a:solidFill>
                  <a:schemeClr val="dk1"/>
                </a:solidFill>
                <a:latin typeface="Rajdhani"/>
                <a:ea typeface="Rajdhani"/>
                <a:cs typeface="Rajdhani"/>
                <a:sym typeface="Rajdhani"/>
              </a:defRPr>
            </a:lvl1pPr>
            <a:lvl2pPr lvl="1" rtl="0" algn="ctr">
              <a:lnSpc>
                <a:spcPct val="115000"/>
              </a:lnSpc>
              <a:spcBef>
                <a:spcPts val="0"/>
              </a:spcBef>
              <a:spcAft>
                <a:spcPts val="0"/>
              </a:spcAft>
              <a:buSzPts val="2400"/>
              <a:buNone/>
              <a:defRPr sz="2400"/>
            </a:lvl2pPr>
            <a:lvl3pPr lvl="2" rtl="0" algn="ctr">
              <a:lnSpc>
                <a:spcPct val="115000"/>
              </a:lnSpc>
              <a:spcBef>
                <a:spcPts val="0"/>
              </a:spcBef>
              <a:spcAft>
                <a:spcPts val="0"/>
              </a:spcAft>
              <a:buSzPts val="2400"/>
              <a:buNone/>
              <a:defRPr sz="2400"/>
            </a:lvl3pPr>
            <a:lvl4pPr lvl="3" rtl="0" algn="ctr">
              <a:lnSpc>
                <a:spcPct val="115000"/>
              </a:lnSpc>
              <a:spcBef>
                <a:spcPts val="0"/>
              </a:spcBef>
              <a:spcAft>
                <a:spcPts val="0"/>
              </a:spcAft>
              <a:buSzPts val="2400"/>
              <a:buNone/>
              <a:defRPr sz="2400"/>
            </a:lvl4pPr>
            <a:lvl5pPr lvl="4" rtl="0" algn="ctr">
              <a:lnSpc>
                <a:spcPct val="115000"/>
              </a:lnSpc>
              <a:spcBef>
                <a:spcPts val="0"/>
              </a:spcBef>
              <a:spcAft>
                <a:spcPts val="0"/>
              </a:spcAft>
              <a:buSzPts val="2400"/>
              <a:buNone/>
              <a:defRPr sz="2400"/>
            </a:lvl5pPr>
            <a:lvl6pPr lvl="5" rtl="0" algn="ctr">
              <a:lnSpc>
                <a:spcPct val="115000"/>
              </a:lnSpc>
              <a:spcBef>
                <a:spcPts val="0"/>
              </a:spcBef>
              <a:spcAft>
                <a:spcPts val="0"/>
              </a:spcAft>
              <a:buSzPts val="2400"/>
              <a:buNone/>
              <a:defRPr sz="2400"/>
            </a:lvl6pPr>
            <a:lvl7pPr lvl="6" rtl="0" algn="ctr">
              <a:lnSpc>
                <a:spcPct val="115000"/>
              </a:lnSpc>
              <a:spcBef>
                <a:spcPts val="0"/>
              </a:spcBef>
              <a:spcAft>
                <a:spcPts val="0"/>
              </a:spcAft>
              <a:buSzPts val="2400"/>
              <a:buNone/>
              <a:defRPr sz="2400"/>
            </a:lvl7pPr>
            <a:lvl8pPr lvl="7" rtl="0" algn="ctr">
              <a:lnSpc>
                <a:spcPct val="115000"/>
              </a:lnSpc>
              <a:spcBef>
                <a:spcPts val="0"/>
              </a:spcBef>
              <a:spcAft>
                <a:spcPts val="0"/>
              </a:spcAft>
              <a:buSzPts val="2400"/>
              <a:buNone/>
              <a:defRPr sz="2400"/>
            </a:lvl8pPr>
            <a:lvl9pPr lvl="8" rtl="0" algn="ctr">
              <a:lnSpc>
                <a:spcPct val="115000"/>
              </a:lnSpc>
              <a:spcBef>
                <a:spcPts val="0"/>
              </a:spcBef>
              <a:spcAft>
                <a:spcPts val="0"/>
              </a:spcAft>
              <a:buSzPts val="2400"/>
              <a:buNone/>
              <a:defRPr sz="2400"/>
            </a:lvl9pPr>
          </a:lstStyle>
          <a:p/>
        </p:txBody>
      </p:sp>
      <p:sp>
        <p:nvSpPr>
          <p:cNvPr id="169" name="Google Shape;169;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4000"/>
              <a:buNone/>
              <a:defRPr/>
            </a:lvl1pPr>
            <a:lvl2pPr lvl="1" rtl="0">
              <a:lnSpc>
                <a:spcPct val="115000"/>
              </a:lnSpc>
              <a:spcBef>
                <a:spcPts val="0"/>
              </a:spcBef>
              <a:spcAft>
                <a:spcPts val="0"/>
              </a:spcAft>
              <a:buSzPts val="4000"/>
              <a:buNone/>
              <a:defRPr/>
            </a:lvl2pPr>
            <a:lvl3pPr lvl="2" rtl="0">
              <a:lnSpc>
                <a:spcPct val="115000"/>
              </a:lnSpc>
              <a:spcBef>
                <a:spcPts val="0"/>
              </a:spcBef>
              <a:spcAft>
                <a:spcPts val="0"/>
              </a:spcAft>
              <a:buSzPts val="4000"/>
              <a:buNone/>
              <a:defRPr/>
            </a:lvl3pPr>
            <a:lvl4pPr lvl="3" rtl="0">
              <a:lnSpc>
                <a:spcPct val="115000"/>
              </a:lnSpc>
              <a:spcBef>
                <a:spcPts val="0"/>
              </a:spcBef>
              <a:spcAft>
                <a:spcPts val="0"/>
              </a:spcAft>
              <a:buSzPts val="4000"/>
              <a:buNone/>
              <a:defRPr/>
            </a:lvl4pPr>
            <a:lvl5pPr lvl="4" rtl="0">
              <a:lnSpc>
                <a:spcPct val="115000"/>
              </a:lnSpc>
              <a:spcBef>
                <a:spcPts val="0"/>
              </a:spcBef>
              <a:spcAft>
                <a:spcPts val="0"/>
              </a:spcAft>
              <a:buSzPts val="4000"/>
              <a:buNone/>
              <a:defRPr/>
            </a:lvl5pPr>
            <a:lvl6pPr lvl="5" rtl="0">
              <a:lnSpc>
                <a:spcPct val="115000"/>
              </a:lnSpc>
              <a:spcBef>
                <a:spcPts val="0"/>
              </a:spcBef>
              <a:spcAft>
                <a:spcPts val="0"/>
              </a:spcAft>
              <a:buSzPts val="4000"/>
              <a:buNone/>
              <a:defRPr/>
            </a:lvl6pPr>
            <a:lvl7pPr lvl="6" rtl="0">
              <a:lnSpc>
                <a:spcPct val="115000"/>
              </a:lnSpc>
              <a:spcBef>
                <a:spcPts val="0"/>
              </a:spcBef>
              <a:spcAft>
                <a:spcPts val="0"/>
              </a:spcAft>
              <a:buSzPts val="4000"/>
              <a:buNone/>
              <a:defRPr/>
            </a:lvl7pPr>
            <a:lvl8pPr lvl="7" rtl="0">
              <a:lnSpc>
                <a:spcPct val="115000"/>
              </a:lnSpc>
              <a:spcBef>
                <a:spcPts val="0"/>
              </a:spcBef>
              <a:spcAft>
                <a:spcPts val="0"/>
              </a:spcAft>
              <a:buSzPts val="4000"/>
              <a:buNone/>
              <a:defRPr/>
            </a:lvl8pPr>
            <a:lvl9pPr lvl="8" rtl="0">
              <a:lnSpc>
                <a:spcPct val="115000"/>
              </a:lnSpc>
              <a:spcBef>
                <a:spcPts val="0"/>
              </a:spcBef>
              <a:spcAft>
                <a:spcPts val="0"/>
              </a:spcAft>
              <a:buSzPts val="4000"/>
              <a:buNone/>
              <a:defRPr/>
            </a:lvl9pPr>
          </a:lstStyle>
          <a:p/>
        </p:txBody>
      </p:sp>
      <p:sp>
        <p:nvSpPr>
          <p:cNvPr id="170" name="Google Shape;170;p17"/>
          <p:cNvSpPr/>
          <p:nvPr/>
        </p:nvSpPr>
        <p:spPr>
          <a:xfrm rot="3200375">
            <a:off x="157631" y="2168511"/>
            <a:ext cx="352102" cy="453205"/>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7"/>
          <p:cNvSpPr/>
          <p:nvPr/>
        </p:nvSpPr>
        <p:spPr>
          <a:xfrm>
            <a:off x="3090769" y="4730889"/>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7"/>
          <p:cNvSpPr/>
          <p:nvPr/>
        </p:nvSpPr>
        <p:spPr>
          <a:xfrm>
            <a:off x="5657454" y="365464"/>
            <a:ext cx="257508" cy="137732"/>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7"/>
          <p:cNvSpPr/>
          <p:nvPr/>
        </p:nvSpPr>
        <p:spPr>
          <a:xfrm rot="3391622">
            <a:off x="8663152" y="1547002"/>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7"/>
          <p:cNvSpPr/>
          <p:nvPr/>
        </p:nvSpPr>
        <p:spPr>
          <a:xfrm rot="-5644555">
            <a:off x="6109206" y="4573604"/>
            <a:ext cx="352102" cy="45320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7"/>
          <p:cNvSpPr/>
          <p:nvPr/>
        </p:nvSpPr>
        <p:spPr>
          <a:xfrm rot="-3007948">
            <a:off x="2308158" y="-3793"/>
            <a:ext cx="352107" cy="453212"/>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7"/>
          <p:cNvSpPr/>
          <p:nvPr/>
        </p:nvSpPr>
        <p:spPr>
          <a:xfrm rot="3391622">
            <a:off x="210327" y="399652"/>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7"/>
          <p:cNvSpPr/>
          <p:nvPr/>
        </p:nvSpPr>
        <p:spPr>
          <a:xfrm>
            <a:off x="8719475" y="3259377"/>
            <a:ext cx="352095" cy="291473"/>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_2">
    <p:bg>
      <p:bgPr>
        <a:solidFill>
          <a:schemeClr val="dk2"/>
        </a:solidFill>
      </p:bgPr>
    </p:bg>
    <p:spTree>
      <p:nvGrpSpPr>
        <p:cNvPr id="178" name="Shape 178"/>
        <p:cNvGrpSpPr/>
        <p:nvPr/>
      </p:nvGrpSpPr>
      <p:grpSpPr>
        <a:xfrm>
          <a:off x="0" y="0"/>
          <a:ext cx="0" cy="0"/>
          <a:chOff x="0" y="0"/>
          <a:chExt cx="0" cy="0"/>
        </a:xfrm>
      </p:grpSpPr>
      <p:sp>
        <p:nvSpPr>
          <p:cNvPr id="179" name="Google Shape;179;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4000"/>
              <a:buNone/>
              <a:defRPr/>
            </a:lvl1pPr>
            <a:lvl2pPr lvl="1" rtl="0">
              <a:lnSpc>
                <a:spcPct val="115000"/>
              </a:lnSpc>
              <a:spcBef>
                <a:spcPts val="0"/>
              </a:spcBef>
              <a:spcAft>
                <a:spcPts val="0"/>
              </a:spcAft>
              <a:buSzPts val="4000"/>
              <a:buNone/>
              <a:defRPr/>
            </a:lvl2pPr>
            <a:lvl3pPr lvl="2" rtl="0">
              <a:lnSpc>
                <a:spcPct val="115000"/>
              </a:lnSpc>
              <a:spcBef>
                <a:spcPts val="0"/>
              </a:spcBef>
              <a:spcAft>
                <a:spcPts val="0"/>
              </a:spcAft>
              <a:buSzPts val="4000"/>
              <a:buNone/>
              <a:defRPr/>
            </a:lvl3pPr>
            <a:lvl4pPr lvl="3" rtl="0">
              <a:lnSpc>
                <a:spcPct val="115000"/>
              </a:lnSpc>
              <a:spcBef>
                <a:spcPts val="0"/>
              </a:spcBef>
              <a:spcAft>
                <a:spcPts val="0"/>
              </a:spcAft>
              <a:buSzPts val="4000"/>
              <a:buNone/>
              <a:defRPr/>
            </a:lvl4pPr>
            <a:lvl5pPr lvl="4" rtl="0">
              <a:lnSpc>
                <a:spcPct val="115000"/>
              </a:lnSpc>
              <a:spcBef>
                <a:spcPts val="0"/>
              </a:spcBef>
              <a:spcAft>
                <a:spcPts val="0"/>
              </a:spcAft>
              <a:buSzPts val="4000"/>
              <a:buNone/>
              <a:defRPr/>
            </a:lvl5pPr>
            <a:lvl6pPr lvl="5" rtl="0">
              <a:lnSpc>
                <a:spcPct val="115000"/>
              </a:lnSpc>
              <a:spcBef>
                <a:spcPts val="0"/>
              </a:spcBef>
              <a:spcAft>
                <a:spcPts val="0"/>
              </a:spcAft>
              <a:buSzPts val="4000"/>
              <a:buNone/>
              <a:defRPr/>
            </a:lvl6pPr>
            <a:lvl7pPr lvl="6" rtl="0">
              <a:lnSpc>
                <a:spcPct val="115000"/>
              </a:lnSpc>
              <a:spcBef>
                <a:spcPts val="0"/>
              </a:spcBef>
              <a:spcAft>
                <a:spcPts val="0"/>
              </a:spcAft>
              <a:buSzPts val="4000"/>
              <a:buNone/>
              <a:defRPr/>
            </a:lvl7pPr>
            <a:lvl8pPr lvl="7" rtl="0">
              <a:lnSpc>
                <a:spcPct val="115000"/>
              </a:lnSpc>
              <a:spcBef>
                <a:spcPts val="0"/>
              </a:spcBef>
              <a:spcAft>
                <a:spcPts val="0"/>
              </a:spcAft>
              <a:buSzPts val="4000"/>
              <a:buNone/>
              <a:defRPr/>
            </a:lvl8pPr>
            <a:lvl9pPr lvl="8" rtl="0">
              <a:lnSpc>
                <a:spcPct val="115000"/>
              </a:lnSpc>
              <a:spcBef>
                <a:spcPts val="0"/>
              </a:spcBef>
              <a:spcAft>
                <a:spcPts val="0"/>
              </a:spcAft>
              <a:buSzPts val="4000"/>
              <a:buNone/>
              <a:defRPr/>
            </a:lvl9pPr>
          </a:lstStyle>
          <a:p/>
        </p:txBody>
      </p:sp>
      <p:sp>
        <p:nvSpPr>
          <p:cNvPr id="180" name="Google Shape;180;p18"/>
          <p:cNvSpPr txBox="1"/>
          <p:nvPr>
            <p:ph idx="1" type="subTitle"/>
          </p:nvPr>
        </p:nvSpPr>
        <p:spPr>
          <a:xfrm>
            <a:off x="5440525" y="1860225"/>
            <a:ext cx="1922400" cy="708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200"/>
              <a:buNone/>
              <a:defRPr>
                <a:latin typeface="Fira Sans"/>
                <a:ea typeface="Fira Sans"/>
                <a:cs typeface="Fira Sans"/>
                <a:sym typeface="Fira Sans"/>
              </a:defRPr>
            </a:lvl1pPr>
            <a:lvl2pPr lvl="1" rtl="0">
              <a:lnSpc>
                <a:spcPct val="115000"/>
              </a:lnSpc>
              <a:spcBef>
                <a:spcPts val="0"/>
              </a:spcBef>
              <a:spcAft>
                <a:spcPts val="0"/>
              </a:spcAft>
              <a:buClr>
                <a:schemeClr val="dk1"/>
              </a:buClr>
              <a:buSzPts val="1200"/>
              <a:buNone/>
              <a:defRPr>
                <a:solidFill>
                  <a:schemeClr val="dk1"/>
                </a:solidFill>
              </a:defRPr>
            </a:lvl2pPr>
            <a:lvl3pPr lvl="2" rtl="0">
              <a:lnSpc>
                <a:spcPct val="115000"/>
              </a:lnSpc>
              <a:spcBef>
                <a:spcPts val="1600"/>
              </a:spcBef>
              <a:spcAft>
                <a:spcPts val="0"/>
              </a:spcAft>
              <a:buClr>
                <a:schemeClr val="dk1"/>
              </a:buClr>
              <a:buSzPts val="1200"/>
              <a:buNone/>
              <a:defRPr>
                <a:solidFill>
                  <a:schemeClr val="dk1"/>
                </a:solidFill>
              </a:defRPr>
            </a:lvl3pPr>
            <a:lvl4pPr lvl="3" rtl="0">
              <a:lnSpc>
                <a:spcPct val="115000"/>
              </a:lnSpc>
              <a:spcBef>
                <a:spcPts val="1600"/>
              </a:spcBef>
              <a:spcAft>
                <a:spcPts val="0"/>
              </a:spcAft>
              <a:buClr>
                <a:schemeClr val="dk1"/>
              </a:buClr>
              <a:buSzPts val="1200"/>
              <a:buNone/>
              <a:defRPr>
                <a:solidFill>
                  <a:schemeClr val="dk1"/>
                </a:solidFill>
              </a:defRPr>
            </a:lvl4pPr>
            <a:lvl5pPr lvl="4" rtl="0">
              <a:lnSpc>
                <a:spcPct val="115000"/>
              </a:lnSpc>
              <a:spcBef>
                <a:spcPts val="1600"/>
              </a:spcBef>
              <a:spcAft>
                <a:spcPts val="0"/>
              </a:spcAft>
              <a:buClr>
                <a:schemeClr val="dk1"/>
              </a:buClr>
              <a:buSzPts val="1200"/>
              <a:buNone/>
              <a:defRPr>
                <a:solidFill>
                  <a:schemeClr val="dk1"/>
                </a:solidFill>
              </a:defRPr>
            </a:lvl5pPr>
            <a:lvl6pPr lvl="5" rtl="0">
              <a:lnSpc>
                <a:spcPct val="115000"/>
              </a:lnSpc>
              <a:spcBef>
                <a:spcPts val="1600"/>
              </a:spcBef>
              <a:spcAft>
                <a:spcPts val="0"/>
              </a:spcAft>
              <a:buClr>
                <a:schemeClr val="dk1"/>
              </a:buClr>
              <a:buSzPts val="1200"/>
              <a:buNone/>
              <a:defRPr>
                <a:solidFill>
                  <a:schemeClr val="dk1"/>
                </a:solidFill>
              </a:defRPr>
            </a:lvl6pPr>
            <a:lvl7pPr lvl="6" rtl="0">
              <a:lnSpc>
                <a:spcPct val="115000"/>
              </a:lnSpc>
              <a:spcBef>
                <a:spcPts val="1600"/>
              </a:spcBef>
              <a:spcAft>
                <a:spcPts val="0"/>
              </a:spcAft>
              <a:buClr>
                <a:schemeClr val="dk1"/>
              </a:buClr>
              <a:buSzPts val="1200"/>
              <a:buNone/>
              <a:defRPr>
                <a:solidFill>
                  <a:schemeClr val="dk1"/>
                </a:solidFill>
              </a:defRPr>
            </a:lvl7pPr>
            <a:lvl8pPr lvl="7" rtl="0">
              <a:lnSpc>
                <a:spcPct val="115000"/>
              </a:lnSpc>
              <a:spcBef>
                <a:spcPts val="1600"/>
              </a:spcBef>
              <a:spcAft>
                <a:spcPts val="0"/>
              </a:spcAft>
              <a:buClr>
                <a:schemeClr val="dk1"/>
              </a:buClr>
              <a:buSzPts val="1200"/>
              <a:buNone/>
              <a:defRPr>
                <a:solidFill>
                  <a:schemeClr val="dk1"/>
                </a:solidFill>
              </a:defRPr>
            </a:lvl8pPr>
            <a:lvl9pPr lvl="8" rtl="0">
              <a:lnSpc>
                <a:spcPct val="115000"/>
              </a:lnSpc>
              <a:spcBef>
                <a:spcPts val="1600"/>
              </a:spcBef>
              <a:spcAft>
                <a:spcPts val="1600"/>
              </a:spcAft>
              <a:buClr>
                <a:schemeClr val="dk1"/>
              </a:buClr>
              <a:buSzPts val="1200"/>
              <a:buNone/>
              <a:defRPr>
                <a:solidFill>
                  <a:schemeClr val="dk1"/>
                </a:solidFill>
              </a:defRPr>
            </a:lvl9pPr>
          </a:lstStyle>
          <a:p/>
        </p:txBody>
      </p:sp>
      <p:sp>
        <p:nvSpPr>
          <p:cNvPr id="181" name="Google Shape;181;p18"/>
          <p:cNvSpPr txBox="1"/>
          <p:nvPr>
            <p:ph idx="2" type="subTitle"/>
          </p:nvPr>
        </p:nvSpPr>
        <p:spPr>
          <a:xfrm>
            <a:off x="5440547" y="1438800"/>
            <a:ext cx="1922400" cy="491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500"/>
              <a:buNone/>
              <a:defRPr b="1" sz="2400">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500"/>
              <a:buNone/>
              <a:defRPr sz="2500">
                <a:solidFill>
                  <a:schemeClr val="dk1"/>
                </a:solidFill>
              </a:defRPr>
            </a:lvl2pPr>
            <a:lvl3pPr lvl="2" rtl="0">
              <a:lnSpc>
                <a:spcPct val="115000"/>
              </a:lnSpc>
              <a:spcBef>
                <a:spcPts val="1600"/>
              </a:spcBef>
              <a:spcAft>
                <a:spcPts val="0"/>
              </a:spcAft>
              <a:buClr>
                <a:schemeClr val="dk1"/>
              </a:buClr>
              <a:buSzPts val="2500"/>
              <a:buNone/>
              <a:defRPr sz="2500">
                <a:solidFill>
                  <a:schemeClr val="dk1"/>
                </a:solidFill>
              </a:defRPr>
            </a:lvl3pPr>
            <a:lvl4pPr lvl="3" rtl="0">
              <a:lnSpc>
                <a:spcPct val="115000"/>
              </a:lnSpc>
              <a:spcBef>
                <a:spcPts val="1600"/>
              </a:spcBef>
              <a:spcAft>
                <a:spcPts val="0"/>
              </a:spcAft>
              <a:buClr>
                <a:schemeClr val="dk1"/>
              </a:buClr>
              <a:buSzPts val="2500"/>
              <a:buNone/>
              <a:defRPr sz="2500">
                <a:solidFill>
                  <a:schemeClr val="dk1"/>
                </a:solidFill>
              </a:defRPr>
            </a:lvl4pPr>
            <a:lvl5pPr lvl="4" rtl="0">
              <a:lnSpc>
                <a:spcPct val="115000"/>
              </a:lnSpc>
              <a:spcBef>
                <a:spcPts val="1600"/>
              </a:spcBef>
              <a:spcAft>
                <a:spcPts val="0"/>
              </a:spcAft>
              <a:buClr>
                <a:schemeClr val="dk1"/>
              </a:buClr>
              <a:buSzPts val="2500"/>
              <a:buNone/>
              <a:defRPr sz="2500">
                <a:solidFill>
                  <a:schemeClr val="dk1"/>
                </a:solidFill>
              </a:defRPr>
            </a:lvl5pPr>
            <a:lvl6pPr lvl="5" rtl="0">
              <a:lnSpc>
                <a:spcPct val="115000"/>
              </a:lnSpc>
              <a:spcBef>
                <a:spcPts val="1600"/>
              </a:spcBef>
              <a:spcAft>
                <a:spcPts val="0"/>
              </a:spcAft>
              <a:buClr>
                <a:schemeClr val="dk1"/>
              </a:buClr>
              <a:buSzPts val="2500"/>
              <a:buNone/>
              <a:defRPr sz="2500">
                <a:solidFill>
                  <a:schemeClr val="dk1"/>
                </a:solidFill>
              </a:defRPr>
            </a:lvl6pPr>
            <a:lvl7pPr lvl="6" rtl="0">
              <a:lnSpc>
                <a:spcPct val="115000"/>
              </a:lnSpc>
              <a:spcBef>
                <a:spcPts val="1600"/>
              </a:spcBef>
              <a:spcAft>
                <a:spcPts val="0"/>
              </a:spcAft>
              <a:buClr>
                <a:schemeClr val="dk1"/>
              </a:buClr>
              <a:buSzPts val="2500"/>
              <a:buNone/>
              <a:defRPr sz="2500">
                <a:solidFill>
                  <a:schemeClr val="dk1"/>
                </a:solidFill>
              </a:defRPr>
            </a:lvl7pPr>
            <a:lvl8pPr lvl="7" rtl="0">
              <a:lnSpc>
                <a:spcPct val="115000"/>
              </a:lnSpc>
              <a:spcBef>
                <a:spcPts val="1600"/>
              </a:spcBef>
              <a:spcAft>
                <a:spcPts val="0"/>
              </a:spcAft>
              <a:buClr>
                <a:schemeClr val="dk1"/>
              </a:buClr>
              <a:buSzPts val="2500"/>
              <a:buNone/>
              <a:defRPr sz="2500">
                <a:solidFill>
                  <a:schemeClr val="dk1"/>
                </a:solidFill>
              </a:defRPr>
            </a:lvl8pPr>
            <a:lvl9pPr lvl="8" rtl="0">
              <a:lnSpc>
                <a:spcPct val="115000"/>
              </a:lnSpc>
              <a:spcBef>
                <a:spcPts val="1600"/>
              </a:spcBef>
              <a:spcAft>
                <a:spcPts val="1600"/>
              </a:spcAft>
              <a:buClr>
                <a:schemeClr val="dk1"/>
              </a:buClr>
              <a:buSzPts val="2500"/>
              <a:buNone/>
              <a:defRPr sz="2500">
                <a:solidFill>
                  <a:schemeClr val="dk1"/>
                </a:solidFill>
              </a:defRPr>
            </a:lvl9pPr>
          </a:lstStyle>
          <a:p/>
        </p:txBody>
      </p:sp>
      <p:sp>
        <p:nvSpPr>
          <p:cNvPr id="182" name="Google Shape;182;p18"/>
          <p:cNvSpPr txBox="1"/>
          <p:nvPr>
            <p:ph idx="3" type="subTitle"/>
          </p:nvPr>
        </p:nvSpPr>
        <p:spPr>
          <a:xfrm>
            <a:off x="2152450" y="1860225"/>
            <a:ext cx="1922400" cy="708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200"/>
              <a:buNone/>
              <a:defRPr>
                <a:latin typeface="Fira Sans"/>
                <a:ea typeface="Fira Sans"/>
                <a:cs typeface="Fira Sans"/>
                <a:sym typeface="Fira Sans"/>
              </a:defRPr>
            </a:lvl1pPr>
            <a:lvl2pPr lvl="1" rtl="0">
              <a:lnSpc>
                <a:spcPct val="115000"/>
              </a:lnSpc>
              <a:spcBef>
                <a:spcPts val="0"/>
              </a:spcBef>
              <a:spcAft>
                <a:spcPts val="0"/>
              </a:spcAft>
              <a:buClr>
                <a:schemeClr val="dk1"/>
              </a:buClr>
              <a:buSzPts val="1200"/>
              <a:buNone/>
              <a:defRPr>
                <a:solidFill>
                  <a:schemeClr val="dk1"/>
                </a:solidFill>
              </a:defRPr>
            </a:lvl2pPr>
            <a:lvl3pPr lvl="2" rtl="0">
              <a:lnSpc>
                <a:spcPct val="115000"/>
              </a:lnSpc>
              <a:spcBef>
                <a:spcPts val="1600"/>
              </a:spcBef>
              <a:spcAft>
                <a:spcPts val="0"/>
              </a:spcAft>
              <a:buClr>
                <a:schemeClr val="dk1"/>
              </a:buClr>
              <a:buSzPts val="1200"/>
              <a:buNone/>
              <a:defRPr>
                <a:solidFill>
                  <a:schemeClr val="dk1"/>
                </a:solidFill>
              </a:defRPr>
            </a:lvl3pPr>
            <a:lvl4pPr lvl="3" rtl="0">
              <a:lnSpc>
                <a:spcPct val="115000"/>
              </a:lnSpc>
              <a:spcBef>
                <a:spcPts val="1600"/>
              </a:spcBef>
              <a:spcAft>
                <a:spcPts val="0"/>
              </a:spcAft>
              <a:buClr>
                <a:schemeClr val="dk1"/>
              </a:buClr>
              <a:buSzPts val="1200"/>
              <a:buNone/>
              <a:defRPr>
                <a:solidFill>
                  <a:schemeClr val="dk1"/>
                </a:solidFill>
              </a:defRPr>
            </a:lvl4pPr>
            <a:lvl5pPr lvl="4" rtl="0">
              <a:lnSpc>
                <a:spcPct val="115000"/>
              </a:lnSpc>
              <a:spcBef>
                <a:spcPts val="1600"/>
              </a:spcBef>
              <a:spcAft>
                <a:spcPts val="0"/>
              </a:spcAft>
              <a:buClr>
                <a:schemeClr val="dk1"/>
              </a:buClr>
              <a:buSzPts val="1200"/>
              <a:buNone/>
              <a:defRPr>
                <a:solidFill>
                  <a:schemeClr val="dk1"/>
                </a:solidFill>
              </a:defRPr>
            </a:lvl5pPr>
            <a:lvl6pPr lvl="5" rtl="0">
              <a:lnSpc>
                <a:spcPct val="115000"/>
              </a:lnSpc>
              <a:spcBef>
                <a:spcPts val="1600"/>
              </a:spcBef>
              <a:spcAft>
                <a:spcPts val="0"/>
              </a:spcAft>
              <a:buClr>
                <a:schemeClr val="dk1"/>
              </a:buClr>
              <a:buSzPts val="1200"/>
              <a:buNone/>
              <a:defRPr>
                <a:solidFill>
                  <a:schemeClr val="dk1"/>
                </a:solidFill>
              </a:defRPr>
            </a:lvl6pPr>
            <a:lvl7pPr lvl="6" rtl="0">
              <a:lnSpc>
                <a:spcPct val="115000"/>
              </a:lnSpc>
              <a:spcBef>
                <a:spcPts val="1600"/>
              </a:spcBef>
              <a:spcAft>
                <a:spcPts val="0"/>
              </a:spcAft>
              <a:buClr>
                <a:schemeClr val="dk1"/>
              </a:buClr>
              <a:buSzPts val="1200"/>
              <a:buNone/>
              <a:defRPr>
                <a:solidFill>
                  <a:schemeClr val="dk1"/>
                </a:solidFill>
              </a:defRPr>
            </a:lvl7pPr>
            <a:lvl8pPr lvl="7" rtl="0">
              <a:lnSpc>
                <a:spcPct val="115000"/>
              </a:lnSpc>
              <a:spcBef>
                <a:spcPts val="1600"/>
              </a:spcBef>
              <a:spcAft>
                <a:spcPts val="0"/>
              </a:spcAft>
              <a:buClr>
                <a:schemeClr val="dk1"/>
              </a:buClr>
              <a:buSzPts val="1200"/>
              <a:buNone/>
              <a:defRPr>
                <a:solidFill>
                  <a:schemeClr val="dk1"/>
                </a:solidFill>
              </a:defRPr>
            </a:lvl8pPr>
            <a:lvl9pPr lvl="8" rtl="0">
              <a:lnSpc>
                <a:spcPct val="115000"/>
              </a:lnSpc>
              <a:spcBef>
                <a:spcPts val="1600"/>
              </a:spcBef>
              <a:spcAft>
                <a:spcPts val="1600"/>
              </a:spcAft>
              <a:buClr>
                <a:schemeClr val="dk1"/>
              </a:buClr>
              <a:buSzPts val="1200"/>
              <a:buNone/>
              <a:defRPr>
                <a:solidFill>
                  <a:schemeClr val="dk1"/>
                </a:solidFill>
              </a:defRPr>
            </a:lvl9pPr>
          </a:lstStyle>
          <a:p/>
        </p:txBody>
      </p:sp>
      <p:sp>
        <p:nvSpPr>
          <p:cNvPr id="183" name="Google Shape;183;p18"/>
          <p:cNvSpPr txBox="1"/>
          <p:nvPr>
            <p:ph idx="4" type="subTitle"/>
          </p:nvPr>
        </p:nvSpPr>
        <p:spPr>
          <a:xfrm>
            <a:off x="2152451" y="1438800"/>
            <a:ext cx="1922400" cy="491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500"/>
              <a:buNone/>
              <a:defRPr b="1" sz="2400">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500"/>
              <a:buNone/>
              <a:defRPr sz="2500">
                <a:solidFill>
                  <a:schemeClr val="dk1"/>
                </a:solidFill>
              </a:defRPr>
            </a:lvl2pPr>
            <a:lvl3pPr lvl="2" rtl="0">
              <a:lnSpc>
                <a:spcPct val="115000"/>
              </a:lnSpc>
              <a:spcBef>
                <a:spcPts val="1600"/>
              </a:spcBef>
              <a:spcAft>
                <a:spcPts val="0"/>
              </a:spcAft>
              <a:buClr>
                <a:schemeClr val="dk1"/>
              </a:buClr>
              <a:buSzPts val="2500"/>
              <a:buNone/>
              <a:defRPr sz="2500">
                <a:solidFill>
                  <a:schemeClr val="dk1"/>
                </a:solidFill>
              </a:defRPr>
            </a:lvl3pPr>
            <a:lvl4pPr lvl="3" rtl="0">
              <a:lnSpc>
                <a:spcPct val="115000"/>
              </a:lnSpc>
              <a:spcBef>
                <a:spcPts val="1600"/>
              </a:spcBef>
              <a:spcAft>
                <a:spcPts val="0"/>
              </a:spcAft>
              <a:buClr>
                <a:schemeClr val="dk1"/>
              </a:buClr>
              <a:buSzPts val="2500"/>
              <a:buNone/>
              <a:defRPr sz="2500">
                <a:solidFill>
                  <a:schemeClr val="dk1"/>
                </a:solidFill>
              </a:defRPr>
            </a:lvl4pPr>
            <a:lvl5pPr lvl="4" rtl="0">
              <a:lnSpc>
                <a:spcPct val="115000"/>
              </a:lnSpc>
              <a:spcBef>
                <a:spcPts val="1600"/>
              </a:spcBef>
              <a:spcAft>
                <a:spcPts val="0"/>
              </a:spcAft>
              <a:buClr>
                <a:schemeClr val="dk1"/>
              </a:buClr>
              <a:buSzPts val="2500"/>
              <a:buNone/>
              <a:defRPr sz="2500">
                <a:solidFill>
                  <a:schemeClr val="dk1"/>
                </a:solidFill>
              </a:defRPr>
            </a:lvl5pPr>
            <a:lvl6pPr lvl="5" rtl="0">
              <a:lnSpc>
                <a:spcPct val="115000"/>
              </a:lnSpc>
              <a:spcBef>
                <a:spcPts val="1600"/>
              </a:spcBef>
              <a:spcAft>
                <a:spcPts val="0"/>
              </a:spcAft>
              <a:buClr>
                <a:schemeClr val="dk1"/>
              </a:buClr>
              <a:buSzPts val="2500"/>
              <a:buNone/>
              <a:defRPr sz="2500">
                <a:solidFill>
                  <a:schemeClr val="dk1"/>
                </a:solidFill>
              </a:defRPr>
            </a:lvl6pPr>
            <a:lvl7pPr lvl="6" rtl="0">
              <a:lnSpc>
                <a:spcPct val="115000"/>
              </a:lnSpc>
              <a:spcBef>
                <a:spcPts val="1600"/>
              </a:spcBef>
              <a:spcAft>
                <a:spcPts val="0"/>
              </a:spcAft>
              <a:buClr>
                <a:schemeClr val="dk1"/>
              </a:buClr>
              <a:buSzPts val="2500"/>
              <a:buNone/>
              <a:defRPr sz="2500">
                <a:solidFill>
                  <a:schemeClr val="dk1"/>
                </a:solidFill>
              </a:defRPr>
            </a:lvl7pPr>
            <a:lvl8pPr lvl="7" rtl="0">
              <a:lnSpc>
                <a:spcPct val="115000"/>
              </a:lnSpc>
              <a:spcBef>
                <a:spcPts val="1600"/>
              </a:spcBef>
              <a:spcAft>
                <a:spcPts val="0"/>
              </a:spcAft>
              <a:buClr>
                <a:schemeClr val="dk1"/>
              </a:buClr>
              <a:buSzPts val="2500"/>
              <a:buNone/>
              <a:defRPr sz="2500">
                <a:solidFill>
                  <a:schemeClr val="dk1"/>
                </a:solidFill>
              </a:defRPr>
            </a:lvl8pPr>
            <a:lvl9pPr lvl="8" rtl="0">
              <a:lnSpc>
                <a:spcPct val="115000"/>
              </a:lnSpc>
              <a:spcBef>
                <a:spcPts val="1600"/>
              </a:spcBef>
              <a:spcAft>
                <a:spcPts val="1600"/>
              </a:spcAft>
              <a:buClr>
                <a:schemeClr val="dk1"/>
              </a:buClr>
              <a:buSzPts val="2500"/>
              <a:buNone/>
              <a:defRPr sz="2500">
                <a:solidFill>
                  <a:schemeClr val="dk1"/>
                </a:solidFill>
              </a:defRPr>
            </a:lvl9pPr>
          </a:lstStyle>
          <a:p/>
        </p:txBody>
      </p:sp>
      <p:sp>
        <p:nvSpPr>
          <p:cNvPr id="184" name="Google Shape;184;p18"/>
          <p:cNvSpPr txBox="1"/>
          <p:nvPr>
            <p:ph idx="5" type="subTitle"/>
          </p:nvPr>
        </p:nvSpPr>
        <p:spPr>
          <a:xfrm>
            <a:off x="2152450" y="3633375"/>
            <a:ext cx="1922400" cy="708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200"/>
              <a:buNone/>
              <a:defRPr>
                <a:latin typeface="Fira Sans"/>
                <a:ea typeface="Fira Sans"/>
                <a:cs typeface="Fira Sans"/>
                <a:sym typeface="Fira Sans"/>
              </a:defRPr>
            </a:lvl1pPr>
            <a:lvl2pPr lvl="1" rtl="0">
              <a:lnSpc>
                <a:spcPct val="115000"/>
              </a:lnSpc>
              <a:spcBef>
                <a:spcPts val="0"/>
              </a:spcBef>
              <a:spcAft>
                <a:spcPts val="0"/>
              </a:spcAft>
              <a:buClr>
                <a:schemeClr val="dk1"/>
              </a:buClr>
              <a:buSzPts val="1200"/>
              <a:buNone/>
              <a:defRPr>
                <a:solidFill>
                  <a:schemeClr val="dk1"/>
                </a:solidFill>
              </a:defRPr>
            </a:lvl2pPr>
            <a:lvl3pPr lvl="2" rtl="0">
              <a:lnSpc>
                <a:spcPct val="115000"/>
              </a:lnSpc>
              <a:spcBef>
                <a:spcPts val="1600"/>
              </a:spcBef>
              <a:spcAft>
                <a:spcPts val="0"/>
              </a:spcAft>
              <a:buClr>
                <a:schemeClr val="dk1"/>
              </a:buClr>
              <a:buSzPts val="1200"/>
              <a:buNone/>
              <a:defRPr>
                <a:solidFill>
                  <a:schemeClr val="dk1"/>
                </a:solidFill>
              </a:defRPr>
            </a:lvl3pPr>
            <a:lvl4pPr lvl="3" rtl="0">
              <a:lnSpc>
                <a:spcPct val="115000"/>
              </a:lnSpc>
              <a:spcBef>
                <a:spcPts val="1600"/>
              </a:spcBef>
              <a:spcAft>
                <a:spcPts val="0"/>
              </a:spcAft>
              <a:buClr>
                <a:schemeClr val="dk1"/>
              </a:buClr>
              <a:buSzPts val="1200"/>
              <a:buNone/>
              <a:defRPr>
                <a:solidFill>
                  <a:schemeClr val="dk1"/>
                </a:solidFill>
              </a:defRPr>
            </a:lvl4pPr>
            <a:lvl5pPr lvl="4" rtl="0">
              <a:lnSpc>
                <a:spcPct val="115000"/>
              </a:lnSpc>
              <a:spcBef>
                <a:spcPts val="1600"/>
              </a:spcBef>
              <a:spcAft>
                <a:spcPts val="0"/>
              </a:spcAft>
              <a:buClr>
                <a:schemeClr val="dk1"/>
              </a:buClr>
              <a:buSzPts val="1200"/>
              <a:buNone/>
              <a:defRPr>
                <a:solidFill>
                  <a:schemeClr val="dk1"/>
                </a:solidFill>
              </a:defRPr>
            </a:lvl5pPr>
            <a:lvl6pPr lvl="5" rtl="0">
              <a:lnSpc>
                <a:spcPct val="115000"/>
              </a:lnSpc>
              <a:spcBef>
                <a:spcPts val="1600"/>
              </a:spcBef>
              <a:spcAft>
                <a:spcPts val="0"/>
              </a:spcAft>
              <a:buClr>
                <a:schemeClr val="dk1"/>
              </a:buClr>
              <a:buSzPts val="1200"/>
              <a:buNone/>
              <a:defRPr>
                <a:solidFill>
                  <a:schemeClr val="dk1"/>
                </a:solidFill>
              </a:defRPr>
            </a:lvl6pPr>
            <a:lvl7pPr lvl="6" rtl="0">
              <a:lnSpc>
                <a:spcPct val="115000"/>
              </a:lnSpc>
              <a:spcBef>
                <a:spcPts val="1600"/>
              </a:spcBef>
              <a:spcAft>
                <a:spcPts val="0"/>
              </a:spcAft>
              <a:buClr>
                <a:schemeClr val="dk1"/>
              </a:buClr>
              <a:buSzPts val="1200"/>
              <a:buNone/>
              <a:defRPr>
                <a:solidFill>
                  <a:schemeClr val="dk1"/>
                </a:solidFill>
              </a:defRPr>
            </a:lvl7pPr>
            <a:lvl8pPr lvl="7" rtl="0">
              <a:lnSpc>
                <a:spcPct val="115000"/>
              </a:lnSpc>
              <a:spcBef>
                <a:spcPts val="1600"/>
              </a:spcBef>
              <a:spcAft>
                <a:spcPts val="0"/>
              </a:spcAft>
              <a:buClr>
                <a:schemeClr val="dk1"/>
              </a:buClr>
              <a:buSzPts val="1200"/>
              <a:buNone/>
              <a:defRPr>
                <a:solidFill>
                  <a:schemeClr val="dk1"/>
                </a:solidFill>
              </a:defRPr>
            </a:lvl8pPr>
            <a:lvl9pPr lvl="8" rtl="0">
              <a:lnSpc>
                <a:spcPct val="115000"/>
              </a:lnSpc>
              <a:spcBef>
                <a:spcPts val="1600"/>
              </a:spcBef>
              <a:spcAft>
                <a:spcPts val="1600"/>
              </a:spcAft>
              <a:buClr>
                <a:schemeClr val="dk1"/>
              </a:buClr>
              <a:buSzPts val="1200"/>
              <a:buNone/>
              <a:defRPr>
                <a:solidFill>
                  <a:schemeClr val="dk1"/>
                </a:solidFill>
              </a:defRPr>
            </a:lvl9pPr>
          </a:lstStyle>
          <a:p/>
        </p:txBody>
      </p:sp>
      <p:sp>
        <p:nvSpPr>
          <p:cNvPr id="185" name="Google Shape;185;p18"/>
          <p:cNvSpPr txBox="1"/>
          <p:nvPr>
            <p:ph idx="6" type="subTitle"/>
          </p:nvPr>
        </p:nvSpPr>
        <p:spPr>
          <a:xfrm>
            <a:off x="2152451" y="3207225"/>
            <a:ext cx="1922400" cy="491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500"/>
              <a:buNone/>
              <a:defRPr b="1" sz="2400">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500"/>
              <a:buNone/>
              <a:defRPr sz="2500">
                <a:solidFill>
                  <a:schemeClr val="dk1"/>
                </a:solidFill>
              </a:defRPr>
            </a:lvl2pPr>
            <a:lvl3pPr lvl="2" rtl="0">
              <a:lnSpc>
                <a:spcPct val="115000"/>
              </a:lnSpc>
              <a:spcBef>
                <a:spcPts val="1600"/>
              </a:spcBef>
              <a:spcAft>
                <a:spcPts val="0"/>
              </a:spcAft>
              <a:buClr>
                <a:schemeClr val="dk1"/>
              </a:buClr>
              <a:buSzPts val="2500"/>
              <a:buNone/>
              <a:defRPr sz="2500">
                <a:solidFill>
                  <a:schemeClr val="dk1"/>
                </a:solidFill>
              </a:defRPr>
            </a:lvl3pPr>
            <a:lvl4pPr lvl="3" rtl="0">
              <a:lnSpc>
                <a:spcPct val="115000"/>
              </a:lnSpc>
              <a:spcBef>
                <a:spcPts val="1600"/>
              </a:spcBef>
              <a:spcAft>
                <a:spcPts val="0"/>
              </a:spcAft>
              <a:buClr>
                <a:schemeClr val="dk1"/>
              </a:buClr>
              <a:buSzPts val="2500"/>
              <a:buNone/>
              <a:defRPr sz="2500">
                <a:solidFill>
                  <a:schemeClr val="dk1"/>
                </a:solidFill>
              </a:defRPr>
            </a:lvl4pPr>
            <a:lvl5pPr lvl="4" rtl="0">
              <a:lnSpc>
                <a:spcPct val="115000"/>
              </a:lnSpc>
              <a:spcBef>
                <a:spcPts val="1600"/>
              </a:spcBef>
              <a:spcAft>
                <a:spcPts val="0"/>
              </a:spcAft>
              <a:buClr>
                <a:schemeClr val="dk1"/>
              </a:buClr>
              <a:buSzPts val="2500"/>
              <a:buNone/>
              <a:defRPr sz="2500">
                <a:solidFill>
                  <a:schemeClr val="dk1"/>
                </a:solidFill>
              </a:defRPr>
            </a:lvl5pPr>
            <a:lvl6pPr lvl="5" rtl="0">
              <a:lnSpc>
                <a:spcPct val="115000"/>
              </a:lnSpc>
              <a:spcBef>
                <a:spcPts val="1600"/>
              </a:spcBef>
              <a:spcAft>
                <a:spcPts val="0"/>
              </a:spcAft>
              <a:buClr>
                <a:schemeClr val="dk1"/>
              </a:buClr>
              <a:buSzPts val="2500"/>
              <a:buNone/>
              <a:defRPr sz="2500">
                <a:solidFill>
                  <a:schemeClr val="dk1"/>
                </a:solidFill>
              </a:defRPr>
            </a:lvl6pPr>
            <a:lvl7pPr lvl="6" rtl="0">
              <a:lnSpc>
                <a:spcPct val="115000"/>
              </a:lnSpc>
              <a:spcBef>
                <a:spcPts val="1600"/>
              </a:spcBef>
              <a:spcAft>
                <a:spcPts val="0"/>
              </a:spcAft>
              <a:buClr>
                <a:schemeClr val="dk1"/>
              </a:buClr>
              <a:buSzPts val="2500"/>
              <a:buNone/>
              <a:defRPr sz="2500">
                <a:solidFill>
                  <a:schemeClr val="dk1"/>
                </a:solidFill>
              </a:defRPr>
            </a:lvl7pPr>
            <a:lvl8pPr lvl="7" rtl="0">
              <a:lnSpc>
                <a:spcPct val="115000"/>
              </a:lnSpc>
              <a:spcBef>
                <a:spcPts val="1600"/>
              </a:spcBef>
              <a:spcAft>
                <a:spcPts val="0"/>
              </a:spcAft>
              <a:buClr>
                <a:schemeClr val="dk1"/>
              </a:buClr>
              <a:buSzPts val="2500"/>
              <a:buNone/>
              <a:defRPr sz="2500">
                <a:solidFill>
                  <a:schemeClr val="dk1"/>
                </a:solidFill>
              </a:defRPr>
            </a:lvl8pPr>
            <a:lvl9pPr lvl="8" rtl="0">
              <a:lnSpc>
                <a:spcPct val="115000"/>
              </a:lnSpc>
              <a:spcBef>
                <a:spcPts val="1600"/>
              </a:spcBef>
              <a:spcAft>
                <a:spcPts val="1600"/>
              </a:spcAft>
              <a:buClr>
                <a:schemeClr val="dk1"/>
              </a:buClr>
              <a:buSzPts val="2500"/>
              <a:buNone/>
              <a:defRPr sz="2500">
                <a:solidFill>
                  <a:schemeClr val="dk1"/>
                </a:solidFill>
              </a:defRPr>
            </a:lvl9pPr>
          </a:lstStyle>
          <a:p/>
        </p:txBody>
      </p:sp>
      <p:sp>
        <p:nvSpPr>
          <p:cNvPr id="186" name="Google Shape;186;p18"/>
          <p:cNvSpPr txBox="1"/>
          <p:nvPr>
            <p:ph idx="7" type="subTitle"/>
          </p:nvPr>
        </p:nvSpPr>
        <p:spPr>
          <a:xfrm>
            <a:off x="5440525" y="3633375"/>
            <a:ext cx="1922400" cy="708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200"/>
              <a:buNone/>
              <a:defRPr>
                <a:latin typeface="Fira Sans"/>
                <a:ea typeface="Fira Sans"/>
                <a:cs typeface="Fira Sans"/>
                <a:sym typeface="Fira Sans"/>
              </a:defRPr>
            </a:lvl1pPr>
            <a:lvl2pPr lvl="1" rtl="0">
              <a:lnSpc>
                <a:spcPct val="115000"/>
              </a:lnSpc>
              <a:spcBef>
                <a:spcPts val="0"/>
              </a:spcBef>
              <a:spcAft>
                <a:spcPts val="0"/>
              </a:spcAft>
              <a:buClr>
                <a:schemeClr val="dk1"/>
              </a:buClr>
              <a:buSzPts val="1200"/>
              <a:buNone/>
              <a:defRPr>
                <a:solidFill>
                  <a:schemeClr val="dk1"/>
                </a:solidFill>
              </a:defRPr>
            </a:lvl2pPr>
            <a:lvl3pPr lvl="2" rtl="0">
              <a:lnSpc>
                <a:spcPct val="115000"/>
              </a:lnSpc>
              <a:spcBef>
                <a:spcPts val="1600"/>
              </a:spcBef>
              <a:spcAft>
                <a:spcPts val="0"/>
              </a:spcAft>
              <a:buClr>
                <a:schemeClr val="dk1"/>
              </a:buClr>
              <a:buSzPts val="1200"/>
              <a:buNone/>
              <a:defRPr>
                <a:solidFill>
                  <a:schemeClr val="dk1"/>
                </a:solidFill>
              </a:defRPr>
            </a:lvl3pPr>
            <a:lvl4pPr lvl="3" rtl="0">
              <a:lnSpc>
                <a:spcPct val="115000"/>
              </a:lnSpc>
              <a:spcBef>
                <a:spcPts val="1600"/>
              </a:spcBef>
              <a:spcAft>
                <a:spcPts val="0"/>
              </a:spcAft>
              <a:buClr>
                <a:schemeClr val="dk1"/>
              </a:buClr>
              <a:buSzPts val="1200"/>
              <a:buNone/>
              <a:defRPr>
                <a:solidFill>
                  <a:schemeClr val="dk1"/>
                </a:solidFill>
              </a:defRPr>
            </a:lvl4pPr>
            <a:lvl5pPr lvl="4" rtl="0">
              <a:lnSpc>
                <a:spcPct val="115000"/>
              </a:lnSpc>
              <a:spcBef>
                <a:spcPts val="1600"/>
              </a:spcBef>
              <a:spcAft>
                <a:spcPts val="0"/>
              </a:spcAft>
              <a:buClr>
                <a:schemeClr val="dk1"/>
              </a:buClr>
              <a:buSzPts val="1200"/>
              <a:buNone/>
              <a:defRPr>
                <a:solidFill>
                  <a:schemeClr val="dk1"/>
                </a:solidFill>
              </a:defRPr>
            </a:lvl5pPr>
            <a:lvl6pPr lvl="5" rtl="0">
              <a:lnSpc>
                <a:spcPct val="115000"/>
              </a:lnSpc>
              <a:spcBef>
                <a:spcPts val="1600"/>
              </a:spcBef>
              <a:spcAft>
                <a:spcPts val="0"/>
              </a:spcAft>
              <a:buClr>
                <a:schemeClr val="dk1"/>
              </a:buClr>
              <a:buSzPts val="1200"/>
              <a:buNone/>
              <a:defRPr>
                <a:solidFill>
                  <a:schemeClr val="dk1"/>
                </a:solidFill>
              </a:defRPr>
            </a:lvl6pPr>
            <a:lvl7pPr lvl="6" rtl="0">
              <a:lnSpc>
                <a:spcPct val="115000"/>
              </a:lnSpc>
              <a:spcBef>
                <a:spcPts val="1600"/>
              </a:spcBef>
              <a:spcAft>
                <a:spcPts val="0"/>
              </a:spcAft>
              <a:buClr>
                <a:schemeClr val="dk1"/>
              </a:buClr>
              <a:buSzPts val="1200"/>
              <a:buNone/>
              <a:defRPr>
                <a:solidFill>
                  <a:schemeClr val="dk1"/>
                </a:solidFill>
              </a:defRPr>
            </a:lvl7pPr>
            <a:lvl8pPr lvl="7" rtl="0">
              <a:lnSpc>
                <a:spcPct val="115000"/>
              </a:lnSpc>
              <a:spcBef>
                <a:spcPts val="1600"/>
              </a:spcBef>
              <a:spcAft>
                <a:spcPts val="0"/>
              </a:spcAft>
              <a:buClr>
                <a:schemeClr val="dk1"/>
              </a:buClr>
              <a:buSzPts val="1200"/>
              <a:buNone/>
              <a:defRPr>
                <a:solidFill>
                  <a:schemeClr val="dk1"/>
                </a:solidFill>
              </a:defRPr>
            </a:lvl8pPr>
            <a:lvl9pPr lvl="8" rtl="0">
              <a:lnSpc>
                <a:spcPct val="115000"/>
              </a:lnSpc>
              <a:spcBef>
                <a:spcPts val="1600"/>
              </a:spcBef>
              <a:spcAft>
                <a:spcPts val="1600"/>
              </a:spcAft>
              <a:buClr>
                <a:schemeClr val="dk1"/>
              </a:buClr>
              <a:buSzPts val="1200"/>
              <a:buNone/>
              <a:defRPr>
                <a:solidFill>
                  <a:schemeClr val="dk1"/>
                </a:solidFill>
              </a:defRPr>
            </a:lvl9pPr>
          </a:lstStyle>
          <a:p/>
        </p:txBody>
      </p:sp>
      <p:sp>
        <p:nvSpPr>
          <p:cNvPr id="187" name="Google Shape;187;p18"/>
          <p:cNvSpPr txBox="1"/>
          <p:nvPr>
            <p:ph idx="8" type="subTitle"/>
          </p:nvPr>
        </p:nvSpPr>
        <p:spPr>
          <a:xfrm>
            <a:off x="5440526" y="3187847"/>
            <a:ext cx="1922400" cy="491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500"/>
              <a:buNone/>
              <a:defRPr b="1" sz="2400">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500"/>
              <a:buNone/>
              <a:defRPr sz="2500">
                <a:solidFill>
                  <a:schemeClr val="dk1"/>
                </a:solidFill>
              </a:defRPr>
            </a:lvl2pPr>
            <a:lvl3pPr lvl="2" rtl="0">
              <a:lnSpc>
                <a:spcPct val="115000"/>
              </a:lnSpc>
              <a:spcBef>
                <a:spcPts val="1600"/>
              </a:spcBef>
              <a:spcAft>
                <a:spcPts val="0"/>
              </a:spcAft>
              <a:buClr>
                <a:schemeClr val="dk1"/>
              </a:buClr>
              <a:buSzPts val="2500"/>
              <a:buNone/>
              <a:defRPr sz="2500">
                <a:solidFill>
                  <a:schemeClr val="dk1"/>
                </a:solidFill>
              </a:defRPr>
            </a:lvl3pPr>
            <a:lvl4pPr lvl="3" rtl="0">
              <a:lnSpc>
                <a:spcPct val="115000"/>
              </a:lnSpc>
              <a:spcBef>
                <a:spcPts val="1600"/>
              </a:spcBef>
              <a:spcAft>
                <a:spcPts val="0"/>
              </a:spcAft>
              <a:buClr>
                <a:schemeClr val="dk1"/>
              </a:buClr>
              <a:buSzPts val="2500"/>
              <a:buNone/>
              <a:defRPr sz="2500">
                <a:solidFill>
                  <a:schemeClr val="dk1"/>
                </a:solidFill>
              </a:defRPr>
            </a:lvl4pPr>
            <a:lvl5pPr lvl="4" rtl="0">
              <a:lnSpc>
                <a:spcPct val="115000"/>
              </a:lnSpc>
              <a:spcBef>
                <a:spcPts val="1600"/>
              </a:spcBef>
              <a:spcAft>
                <a:spcPts val="0"/>
              </a:spcAft>
              <a:buClr>
                <a:schemeClr val="dk1"/>
              </a:buClr>
              <a:buSzPts val="2500"/>
              <a:buNone/>
              <a:defRPr sz="2500">
                <a:solidFill>
                  <a:schemeClr val="dk1"/>
                </a:solidFill>
              </a:defRPr>
            </a:lvl5pPr>
            <a:lvl6pPr lvl="5" rtl="0">
              <a:lnSpc>
                <a:spcPct val="115000"/>
              </a:lnSpc>
              <a:spcBef>
                <a:spcPts val="1600"/>
              </a:spcBef>
              <a:spcAft>
                <a:spcPts val="0"/>
              </a:spcAft>
              <a:buClr>
                <a:schemeClr val="dk1"/>
              </a:buClr>
              <a:buSzPts val="2500"/>
              <a:buNone/>
              <a:defRPr sz="2500">
                <a:solidFill>
                  <a:schemeClr val="dk1"/>
                </a:solidFill>
              </a:defRPr>
            </a:lvl6pPr>
            <a:lvl7pPr lvl="6" rtl="0">
              <a:lnSpc>
                <a:spcPct val="115000"/>
              </a:lnSpc>
              <a:spcBef>
                <a:spcPts val="1600"/>
              </a:spcBef>
              <a:spcAft>
                <a:spcPts val="0"/>
              </a:spcAft>
              <a:buClr>
                <a:schemeClr val="dk1"/>
              </a:buClr>
              <a:buSzPts val="2500"/>
              <a:buNone/>
              <a:defRPr sz="2500">
                <a:solidFill>
                  <a:schemeClr val="dk1"/>
                </a:solidFill>
              </a:defRPr>
            </a:lvl7pPr>
            <a:lvl8pPr lvl="7" rtl="0">
              <a:lnSpc>
                <a:spcPct val="115000"/>
              </a:lnSpc>
              <a:spcBef>
                <a:spcPts val="1600"/>
              </a:spcBef>
              <a:spcAft>
                <a:spcPts val="0"/>
              </a:spcAft>
              <a:buClr>
                <a:schemeClr val="dk1"/>
              </a:buClr>
              <a:buSzPts val="2500"/>
              <a:buNone/>
              <a:defRPr sz="2500">
                <a:solidFill>
                  <a:schemeClr val="dk1"/>
                </a:solidFill>
              </a:defRPr>
            </a:lvl8pPr>
            <a:lvl9pPr lvl="8" rtl="0">
              <a:lnSpc>
                <a:spcPct val="115000"/>
              </a:lnSpc>
              <a:spcBef>
                <a:spcPts val="1600"/>
              </a:spcBef>
              <a:spcAft>
                <a:spcPts val="1600"/>
              </a:spcAft>
              <a:buClr>
                <a:schemeClr val="dk1"/>
              </a:buClr>
              <a:buSzPts val="2500"/>
              <a:buNone/>
              <a:defRPr sz="2500">
                <a:solidFill>
                  <a:schemeClr val="dk1"/>
                </a:solidFill>
              </a:defRPr>
            </a:lvl9pPr>
          </a:lstStyle>
          <a:p/>
        </p:txBody>
      </p:sp>
      <p:sp>
        <p:nvSpPr>
          <p:cNvPr id="188" name="Google Shape;188;p18"/>
          <p:cNvSpPr/>
          <p:nvPr/>
        </p:nvSpPr>
        <p:spPr>
          <a:xfrm rot="3200375">
            <a:off x="257056" y="443836"/>
            <a:ext cx="352102" cy="453205"/>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8"/>
          <p:cNvSpPr/>
          <p:nvPr/>
        </p:nvSpPr>
        <p:spPr>
          <a:xfrm>
            <a:off x="5822519" y="4730889"/>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8"/>
          <p:cNvSpPr/>
          <p:nvPr/>
        </p:nvSpPr>
        <p:spPr>
          <a:xfrm>
            <a:off x="5657454" y="256189"/>
            <a:ext cx="257508" cy="137732"/>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8"/>
          <p:cNvSpPr/>
          <p:nvPr/>
        </p:nvSpPr>
        <p:spPr>
          <a:xfrm rot="3391622">
            <a:off x="8438402" y="3455502"/>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8"/>
          <p:cNvSpPr/>
          <p:nvPr/>
        </p:nvSpPr>
        <p:spPr>
          <a:xfrm rot="-4176861">
            <a:off x="2167680" y="4582003"/>
            <a:ext cx="352094" cy="45319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8"/>
          <p:cNvSpPr/>
          <p:nvPr/>
        </p:nvSpPr>
        <p:spPr>
          <a:xfrm rot="-3007948">
            <a:off x="2308158" y="-3793"/>
            <a:ext cx="352107" cy="453212"/>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8"/>
          <p:cNvSpPr/>
          <p:nvPr/>
        </p:nvSpPr>
        <p:spPr>
          <a:xfrm rot="3391622">
            <a:off x="309764" y="2663077"/>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8"/>
          <p:cNvSpPr/>
          <p:nvPr/>
        </p:nvSpPr>
        <p:spPr>
          <a:xfrm rot="2700000">
            <a:off x="8650597" y="2073025"/>
            <a:ext cx="352092" cy="291483"/>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solidFill>
          <a:schemeClr val="dk2"/>
        </a:solidFill>
      </p:bgPr>
    </p:bg>
    <p:spTree>
      <p:nvGrpSpPr>
        <p:cNvPr id="196" name="Shape 196"/>
        <p:cNvGrpSpPr/>
        <p:nvPr/>
      </p:nvGrpSpPr>
      <p:grpSpPr>
        <a:xfrm>
          <a:off x="0" y="0"/>
          <a:ext cx="0" cy="0"/>
          <a:chOff x="0" y="0"/>
          <a:chExt cx="0" cy="0"/>
        </a:xfrm>
      </p:grpSpPr>
      <p:sp>
        <p:nvSpPr>
          <p:cNvPr id="197" name="Google Shape;197;p19"/>
          <p:cNvSpPr txBox="1"/>
          <p:nvPr>
            <p:ph idx="1" type="subTitle"/>
          </p:nvPr>
        </p:nvSpPr>
        <p:spPr>
          <a:xfrm>
            <a:off x="1007375" y="2983599"/>
            <a:ext cx="2049000" cy="535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b="1" sz="2400">
                <a:solidFill>
                  <a:schemeClr val="dk1"/>
                </a:solidFill>
                <a:latin typeface="Rajdhani"/>
                <a:ea typeface="Rajdhani"/>
                <a:cs typeface="Rajdhani"/>
                <a:sym typeface="Rajdhani"/>
              </a:defRPr>
            </a:lvl1pPr>
            <a:lvl2pPr lvl="1" rtl="0" algn="ctr">
              <a:lnSpc>
                <a:spcPct val="115000"/>
              </a:lnSpc>
              <a:spcBef>
                <a:spcPts val="0"/>
              </a:spcBef>
              <a:spcAft>
                <a:spcPts val="0"/>
              </a:spcAft>
              <a:buClr>
                <a:schemeClr val="dk1"/>
              </a:buClr>
              <a:buSzPts val="2400"/>
              <a:buNone/>
              <a:defRPr sz="2400">
                <a:solidFill>
                  <a:schemeClr val="dk1"/>
                </a:solidFill>
              </a:defRPr>
            </a:lvl2pPr>
            <a:lvl3pPr lvl="2" rtl="0" algn="ctr">
              <a:lnSpc>
                <a:spcPct val="115000"/>
              </a:lnSpc>
              <a:spcBef>
                <a:spcPts val="0"/>
              </a:spcBef>
              <a:spcAft>
                <a:spcPts val="0"/>
              </a:spcAft>
              <a:buClr>
                <a:schemeClr val="dk1"/>
              </a:buClr>
              <a:buSzPts val="2400"/>
              <a:buNone/>
              <a:defRPr sz="2400">
                <a:solidFill>
                  <a:schemeClr val="dk1"/>
                </a:solidFill>
              </a:defRPr>
            </a:lvl3pPr>
            <a:lvl4pPr lvl="3" rtl="0" algn="ctr">
              <a:lnSpc>
                <a:spcPct val="115000"/>
              </a:lnSpc>
              <a:spcBef>
                <a:spcPts val="0"/>
              </a:spcBef>
              <a:spcAft>
                <a:spcPts val="0"/>
              </a:spcAft>
              <a:buClr>
                <a:schemeClr val="dk1"/>
              </a:buClr>
              <a:buSzPts val="2400"/>
              <a:buNone/>
              <a:defRPr sz="2400">
                <a:solidFill>
                  <a:schemeClr val="dk1"/>
                </a:solidFill>
              </a:defRPr>
            </a:lvl4pPr>
            <a:lvl5pPr lvl="4" rtl="0" algn="ctr">
              <a:lnSpc>
                <a:spcPct val="115000"/>
              </a:lnSpc>
              <a:spcBef>
                <a:spcPts val="0"/>
              </a:spcBef>
              <a:spcAft>
                <a:spcPts val="0"/>
              </a:spcAft>
              <a:buClr>
                <a:schemeClr val="dk1"/>
              </a:buClr>
              <a:buSzPts val="2400"/>
              <a:buNone/>
              <a:defRPr sz="2400">
                <a:solidFill>
                  <a:schemeClr val="dk1"/>
                </a:solidFill>
              </a:defRPr>
            </a:lvl5pPr>
            <a:lvl6pPr lvl="5" rtl="0" algn="ctr">
              <a:lnSpc>
                <a:spcPct val="115000"/>
              </a:lnSpc>
              <a:spcBef>
                <a:spcPts val="0"/>
              </a:spcBef>
              <a:spcAft>
                <a:spcPts val="0"/>
              </a:spcAft>
              <a:buClr>
                <a:schemeClr val="dk1"/>
              </a:buClr>
              <a:buSzPts val="2400"/>
              <a:buNone/>
              <a:defRPr sz="2400">
                <a:solidFill>
                  <a:schemeClr val="dk1"/>
                </a:solidFill>
              </a:defRPr>
            </a:lvl6pPr>
            <a:lvl7pPr lvl="6" rtl="0" algn="ctr">
              <a:lnSpc>
                <a:spcPct val="115000"/>
              </a:lnSpc>
              <a:spcBef>
                <a:spcPts val="0"/>
              </a:spcBef>
              <a:spcAft>
                <a:spcPts val="0"/>
              </a:spcAft>
              <a:buClr>
                <a:schemeClr val="dk1"/>
              </a:buClr>
              <a:buSzPts val="2400"/>
              <a:buNone/>
              <a:defRPr sz="2400">
                <a:solidFill>
                  <a:schemeClr val="dk1"/>
                </a:solidFill>
              </a:defRPr>
            </a:lvl7pPr>
            <a:lvl8pPr lvl="7" rtl="0" algn="ctr">
              <a:lnSpc>
                <a:spcPct val="115000"/>
              </a:lnSpc>
              <a:spcBef>
                <a:spcPts val="0"/>
              </a:spcBef>
              <a:spcAft>
                <a:spcPts val="0"/>
              </a:spcAft>
              <a:buClr>
                <a:schemeClr val="dk1"/>
              </a:buClr>
              <a:buSzPts val="2400"/>
              <a:buNone/>
              <a:defRPr sz="2400">
                <a:solidFill>
                  <a:schemeClr val="dk1"/>
                </a:solidFill>
              </a:defRPr>
            </a:lvl8pPr>
            <a:lvl9pPr lvl="8" rtl="0" algn="ctr">
              <a:lnSpc>
                <a:spcPct val="115000"/>
              </a:lnSpc>
              <a:spcBef>
                <a:spcPts val="0"/>
              </a:spcBef>
              <a:spcAft>
                <a:spcPts val="0"/>
              </a:spcAft>
              <a:buClr>
                <a:schemeClr val="dk1"/>
              </a:buClr>
              <a:buSzPts val="2400"/>
              <a:buNone/>
              <a:defRPr sz="2400">
                <a:solidFill>
                  <a:schemeClr val="dk1"/>
                </a:solidFill>
              </a:defRPr>
            </a:lvl9pPr>
          </a:lstStyle>
          <a:p/>
        </p:txBody>
      </p:sp>
      <p:sp>
        <p:nvSpPr>
          <p:cNvPr id="198" name="Google Shape;198;p19"/>
          <p:cNvSpPr txBox="1"/>
          <p:nvPr>
            <p:ph idx="2" type="subTitle"/>
          </p:nvPr>
        </p:nvSpPr>
        <p:spPr>
          <a:xfrm>
            <a:off x="1007375" y="3445250"/>
            <a:ext cx="2049000" cy="67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atin typeface="Fira Sans"/>
                <a:ea typeface="Fira Sans"/>
                <a:cs typeface="Fira Sans"/>
                <a:sym typeface="Fira Sans"/>
              </a:defRPr>
            </a:lvl1pPr>
            <a:lvl2pPr lvl="1" rtl="0" algn="ctr">
              <a:lnSpc>
                <a:spcPct val="115000"/>
              </a:lnSpc>
              <a:spcBef>
                <a:spcPts val="0"/>
              </a:spcBef>
              <a:spcAft>
                <a:spcPts val="0"/>
              </a:spcAft>
              <a:buSzPts val="1200"/>
              <a:buNone/>
              <a:defRPr/>
            </a:lvl2pPr>
            <a:lvl3pPr lvl="2" rtl="0" algn="ctr">
              <a:lnSpc>
                <a:spcPct val="115000"/>
              </a:lnSpc>
              <a:spcBef>
                <a:spcPts val="0"/>
              </a:spcBef>
              <a:spcAft>
                <a:spcPts val="0"/>
              </a:spcAft>
              <a:buSzPts val="1200"/>
              <a:buNone/>
              <a:defRPr/>
            </a:lvl3pPr>
            <a:lvl4pPr lvl="3" rtl="0" algn="ctr">
              <a:lnSpc>
                <a:spcPct val="115000"/>
              </a:lnSpc>
              <a:spcBef>
                <a:spcPts val="0"/>
              </a:spcBef>
              <a:spcAft>
                <a:spcPts val="0"/>
              </a:spcAft>
              <a:buSzPts val="1200"/>
              <a:buNone/>
              <a:defRPr/>
            </a:lvl4pPr>
            <a:lvl5pPr lvl="4" rtl="0" algn="ctr">
              <a:lnSpc>
                <a:spcPct val="115000"/>
              </a:lnSpc>
              <a:spcBef>
                <a:spcPts val="0"/>
              </a:spcBef>
              <a:spcAft>
                <a:spcPts val="0"/>
              </a:spcAft>
              <a:buSzPts val="1200"/>
              <a:buNone/>
              <a:defRPr/>
            </a:lvl5pPr>
            <a:lvl6pPr lvl="5" rtl="0" algn="ctr">
              <a:lnSpc>
                <a:spcPct val="115000"/>
              </a:lnSpc>
              <a:spcBef>
                <a:spcPts val="0"/>
              </a:spcBef>
              <a:spcAft>
                <a:spcPts val="0"/>
              </a:spcAft>
              <a:buSzPts val="1200"/>
              <a:buNone/>
              <a:defRPr/>
            </a:lvl6pPr>
            <a:lvl7pPr lvl="6" rtl="0" algn="ctr">
              <a:lnSpc>
                <a:spcPct val="115000"/>
              </a:lnSpc>
              <a:spcBef>
                <a:spcPts val="0"/>
              </a:spcBef>
              <a:spcAft>
                <a:spcPts val="0"/>
              </a:spcAft>
              <a:buSzPts val="1200"/>
              <a:buNone/>
              <a:defRPr/>
            </a:lvl7pPr>
            <a:lvl8pPr lvl="7" rtl="0" algn="ctr">
              <a:lnSpc>
                <a:spcPct val="115000"/>
              </a:lnSpc>
              <a:spcBef>
                <a:spcPts val="0"/>
              </a:spcBef>
              <a:spcAft>
                <a:spcPts val="0"/>
              </a:spcAft>
              <a:buSzPts val="1200"/>
              <a:buNone/>
              <a:defRPr/>
            </a:lvl8pPr>
            <a:lvl9pPr lvl="8" rtl="0" algn="ctr">
              <a:lnSpc>
                <a:spcPct val="115000"/>
              </a:lnSpc>
              <a:spcBef>
                <a:spcPts val="0"/>
              </a:spcBef>
              <a:spcAft>
                <a:spcPts val="0"/>
              </a:spcAft>
              <a:buSzPts val="1200"/>
              <a:buNone/>
              <a:defRPr/>
            </a:lvl9pPr>
          </a:lstStyle>
          <a:p/>
        </p:txBody>
      </p:sp>
      <p:sp>
        <p:nvSpPr>
          <p:cNvPr id="199" name="Google Shape;199;p19"/>
          <p:cNvSpPr txBox="1"/>
          <p:nvPr>
            <p:ph idx="3" type="subTitle"/>
          </p:nvPr>
        </p:nvSpPr>
        <p:spPr>
          <a:xfrm>
            <a:off x="3547500" y="3445250"/>
            <a:ext cx="2049000" cy="67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atin typeface="Fira Sans"/>
                <a:ea typeface="Fira Sans"/>
                <a:cs typeface="Fira Sans"/>
                <a:sym typeface="Fira Sans"/>
              </a:defRPr>
            </a:lvl1pPr>
            <a:lvl2pPr lvl="1" rtl="0" algn="ctr">
              <a:lnSpc>
                <a:spcPct val="115000"/>
              </a:lnSpc>
              <a:spcBef>
                <a:spcPts val="0"/>
              </a:spcBef>
              <a:spcAft>
                <a:spcPts val="0"/>
              </a:spcAft>
              <a:buSzPts val="1200"/>
              <a:buNone/>
              <a:defRPr/>
            </a:lvl2pPr>
            <a:lvl3pPr lvl="2" rtl="0" algn="ctr">
              <a:lnSpc>
                <a:spcPct val="115000"/>
              </a:lnSpc>
              <a:spcBef>
                <a:spcPts val="0"/>
              </a:spcBef>
              <a:spcAft>
                <a:spcPts val="0"/>
              </a:spcAft>
              <a:buSzPts val="1200"/>
              <a:buNone/>
              <a:defRPr/>
            </a:lvl3pPr>
            <a:lvl4pPr lvl="3" rtl="0" algn="ctr">
              <a:lnSpc>
                <a:spcPct val="115000"/>
              </a:lnSpc>
              <a:spcBef>
                <a:spcPts val="0"/>
              </a:spcBef>
              <a:spcAft>
                <a:spcPts val="0"/>
              </a:spcAft>
              <a:buSzPts val="1200"/>
              <a:buNone/>
              <a:defRPr/>
            </a:lvl4pPr>
            <a:lvl5pPr lvl="4" rtl="0" algn="ctr">
              <a:lnSpc>
                <a:spcPct val="115000"/>
              </a:lnSpc>
              <a:spcBef>
                <a:spcPts val="0"/>
              </a:spcBef>
              <a:spcAft>
                <a:spcPts val="0"/>
              </a:spcAft>
              <a:buSzPts val="1200"/>
              <a:buNone/>
              <a:defRPr/>
            </a:lvl5pPr>
            <a:lvl6pPr lvl="5" rtl="0" algn="ctr">
              <a:lnSpc>
                <a:spcPct val="115000"/>
              </a:lnSpc>
              <a:spcBef>
                <a:spcPts val="0"/>
              </a:spcBef>
              <a:spcAft>
                <a:spcPts val="0"/>
              </a:spcAft>
              <a:buSzPts val="1200"/>
              <a:buNone/>
              <a:defRPr/>
            </a:lvl6pPr>
            <a:lvl7pPr lvl="6" rtl="0" algn="ctr">
              <a:lnSpc>
                <a:spcPct val="115000"/>
              </a:lnSpc>
              <a:spcBef>
                <a:spcPts val="0"/>
              </a:spcBef>
              <a:spcAft>
                <a:spcPts val="0"/>
              </a:spcAft>
              <a:buSzPts val="1200"/>
              <a:buNone/>
              <a:defRPr/>
            </a:lvl7pPr>
            <a:lvl8pPr lvl="7" rtl="0" algn="ctr">
              <a:lnSpc>
                <a:spcPct val="115000"/>
              </a:lnSpc>
              <a:spcBef>
                <a:spcPts val="0"/>
              </a:spcBef>
              <a:spcAft>
                <a:spcPts val="0"/>
              </a:spcAft>
              <a:buSzPts val="1200"/>
              <a:buNone/>
              <a:defRPr/>
            </a:lvl8pPr>
            <a:lvl9pPr lvl="8" rtl="0" algn="ctr">
              <a:lnSpc>
                <a:spcPct val="115000"/>
              </a:lnSpc>
              <a:spcBef>
                <a:spcPts val="0"/>
              </a:spcBef>
              <a:spcAft>
                <a:spcPts val="0"/>
              </a:spcAft>
              <a:buSzPts val="1200"/>
              <a:buNone/>
              <a:defRPr/>
            </a:lvl9pPr>
          </a:lstStyle>
          <a:p/>
        </p:txBody>
      </p:sp>
      <p:sp>
        <p:nvSpPr>
          <p:cNvPr id="200" name="Google Shape;200;p19"/>
          <p:cNvSpPr txBox="1"/>
          <p:nvPr>
            <p:ph idx="4" type="subTitle"/>
          </p:nvPr>
        </p:nvSpPr>
        <p:spPr>
          <a:xfrm>
            <a:off x="6087600" y="3445250"/>
            <a:ext cx="2049000" cy="67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atin typeface="Fira Sans"/>
                <a:ea typeface="Fira Sans"/>
                <a:cs typeface="Fira Sans"/>
                <a:sym typeface="Fira Sans"/>
              </a:defRPr>
            </a:lvl1pPr>
            <a:lvl2pPr lvl="1" rtl="0" algn="ctr">
              <a:lnSpc>
                <a:spcPct val="115000"/>
              </a:lnSpc>
              <a:spcBef>
                <a:spcPts val="0"/>
              </a:spcBef>
              <a:spcAft>
                <a:spcPts val="0"/>
              </a:spcAft>
              <a:buSzPts val="1200"/>
              <a:buNone/>
              <a:defRPr/>
            </a:lvl2pPr>
            <a:lvl3pPr lvl="2" rtl="0" algn="ctr">
              <a:lnSpc>
                <a:spcPct val="115000"/>
              </a:lnSpc>
              <a:spcBef>
                <a:spcPts val="0"/>
              </a:spcBef>
              <a:spcAft>
                <a:spcPts val="0"/>
              </a:spcAft>
              <a:buSzPts val="1200"/>
              <a:buNone/>
              <a:defRPr/>
            </a:lvl3pPr>
            <a:lvl4pPr lvl="3" rtl="0" algn="ctr">
              <a:lnSpc>
                <a:spcPct val="115000"/>
              </a:lnSpc>
              <a:spcBef>
                <a:spcPts val="0"/>
              </a:spcBef>
              <a:spcAft>
                <a:spcPts val="0"/>
              </a:spcAft>
              <a:buSzPts val="1200"/>
              <a:buNone/>
              <a:defRPr/>
            </a:lvl4pPr>
            <a:lvl5pPr lvl="4" rtl="0" algn="ctr">
              <a:lnSpc>
                <a:spcPct val="115000"/>
              </a:lnSpc>
              <a:spcBef>
                <a:spcPts val="0"/>
              </a:spcBef>
              <a:spcAft>
                <a:spcPts val="0"/>
              </a:spcAft>
              <a:buSzPts val="1200"/>
              <a:buNone/>
              <a:defRPr/>
            </a:lvl5pPr>
            <a:lvl6pPr lvl="5" rtl="0" algn="ctr">
              <a:lnSpc>
                <a:spcPct val="115000"/>
              </a:lnSpc>
              <a:spcBef>
                <a:spcPts val="0"/>
              </a:spcBef>
              <a:spcAft>
                <a:spcPts val="0"/>
              </a:spcAft>
              <a:buSzPts val="1200"/>
              <a:buNone/>
              <a:defRPr/>
            </a:lvl6pPr>
            <a:lvl7pPr lvl="6" rtl="0" algn="ctr">
              <a:lnSpc>
                <a:spcPct val="115000"/>
              </a:lnSpc>
              <a:spcBef>
                <a:spcPts val="0"/>
              </a:spcBef>
              <a:spcAft>
                <a:spcPts val="0"/>
              </a:spcAft>
              <a:buSzPts val="1200"/>
              <a:buNone/>
              <a:defRPr/>
            </a:lvl7pPr>
            <a:lvl8pPr lvl="7" rtl="0" algn="ctr">
              <a:lnSpc>
                <a:spcPct val="115000"/>
              </a:lnSpc>
              <a:spcBef>
                <a:spcPts val="0"/>
              </a:spcBef>
              <a:spcAft>
                <a:spcPts val="0"/>
              </a:spcAft>
              <a:buSzPts val="1200"/>
              <a:buNone/>
              <a:defRPr/>
            </a:lvl8pPr>
            <a:lvl9pPr lvl="8" rtl="0" algn="ctr">
              <a:lnSpc>
                <a:spcPct val="115000"/>
              </a:lnSpc>
              <a:spcBef>
                <a:spcPts val="0"/>
              </a:spcBef>
              <a:spcAft>
                <a:spcPts val="0"/>
              </a:spcAft>
              <a:buSzPts val="1200"/>
              <a:buNone/>
              <a:defRPr/>
            </a:lvl9pPr>
          </a:lstStyle>
          <a:p/>
        </p:txBody>
      </p:sp>
      <p:sp>
        <p:nvSpPr>
          <p:cNvPr id="201" name="Google Shape;201;p19"/>
          <p:cNvSpPr txBox="1"/>
          <p:nvPr>
            <p:ph idx="5" type="subTitle"/>
          </p:nvPr>
        </p:nvSpPr>
        <p:spPr>
          <a:xfrm>
            <a:off x="3547500" y="2983599"/>
            <a:ext cx="2049000" cy="535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b="1" sz="2400">
                <a:solidFill>
                  <a:schemeClr val="dk1"/>
                </a:solidFill>
                <a:latin typeface="Rajdhani"/>
                <a:ea typeface="Rajdhani"/>
                <a:cs typeface="Rajdhani"/>
                <a:sym typeface="Rajdhani"/>
              </a:defRPr>
            </a:lvl1pPr>
            <a:lvl2pPr lvl="1" rtl="0" algn="ctr">
              <a:lnSpc>
                <a:spcPct val="115000"/>
              </a:lnSpc>
              <a:spcBef>
                <a:spcPts val="0"/>
              </a:spcBef>
              <a:spcAft>
                <a:spcPts val="0"/>
              </a:spcAft>
              <a:buClr>
                <a:schemeClr val="dk1"/>
              </a:buClr>
              <a:buSzPts val="2400"/>
              <a:buNone/>
              <a:defRPr sz="2400">
                <a:solidFill>
                  <a:schemeClr val="dk1"/>
                </a:solidFill>
              </a:defRPr>
            </a:lvl2pPr>
            <a:lvl3pPr lvl="2" rtl="0" algn="ctr">
              <a:lnSpc>
                <a:spcPct val="115000"/>
              </a:lnSpc>
              <a:spcBef>
                <a:spcPts val="0"/>
              </a:spcBef>
              <a:spcAft>
                <a:spcPts val="0"/>
              </a:spcAft>
              <a:buClr>
                <a:schemeClr val="dk1"/>
              </a:buClr>
              <a:buSzPts val="2400"/>
              <a:buNone/>
              <a:defRPr sz="2400">
                <a:solidFill>
                  <a:schemeClr val="dk1"/>
                </a:solidFill>
              </a:defRPr>
            </a:lvl3pPr>
            <a:lvl4pPr lvl="3" rtl="0" algn="ctr">
              <a:lnSpc>
                <a:spcPct val="115000"/>
              </a:lnSpc>
              <a:spcBef>
                <a:spcPts val="0"/>
              </a:spcBef>
              <a:spcAft>
                <a:spcPts val="0"/>
              </a:spcAft>
              <a:buClr>
                <a:schemeClr val="dk1"/>
              </a:buClr>
              <a:buSzPts val="2400"/>
              <a:buNone/>
              <a:defRPr sz="2400">
                <a:solidFill>
                  <a:schemeClr val="dk1"/>
                </a:solidFill>
              </a:defRPr>
            </a:lvl4pPr>
            <a:lvl5pPr lvl="4" rtl="0" algn="ctr">
              <a:lnSpc>
                <a:spcPct val="115000"/>
              </a:lnSpc>
              <a:spcBef>
                <a:spcPts val="0"/>
              </a:spcBef>
              <a:spcAft>
                <a:spcPts val="0"/>
              </a:spcAft>
              <a:buClr>
                <a:schemeClr val="dk1"/>
              </a:buClr>
              <a:buSzPts val="2400"/>
              <a:buNone/>
              <a:defRPr sz="2400">
                <a:solidFill>
                  <a:schemeClr val="dk1"/>
                </a:solidFill>
              </a:defRPr>
            </a:lvl5pPr>
            <a:lvl6pPr lvl="5" rtl="0" algn="ctr">
              <a:lnSpc>
                <a:spcPct val="115000"/>
              </a:lnSpc>
              <a:spcBef>
                <a:spcPts val="0"/>
              </a:spcBef>
              <a:spcAft>
                <a:spcPts val="0"/>
              </a:spcAft>
              <a:buClr>
                <a:schemeClr val="dk1"/>
              </a:buClr>
              <a:buSzPts val="2400"/>
              <a:buNone/>
              <a:defRPr sz="2400">
                <a:solidFill>
                  <a:schemeClr val="dk1"/>
                </a:solidFill>
              </a:defRPr>
            </a:lvl6pPr>
            <a:lvl7pPr lvl="6" rtl="0" algn="ctr">
              <a:lnSpc>
                <a:spcPct val="115000"/>
              </a:lnSpc>
              <a:spcBef>
                <a:spcPts val="0"/>
              </a:spcBef>
              <a:spcAft>
                <a:spcPts val="0"/>
              </a:spcAft>
              <a:buClr>
                <a:schemeClr val="dk1"/>
              </a:buClr>
              <a:buSzPts val="2400"/>
              <a:buNone/>
              <a:defRPr sz="2400">
                <a:solidFill>
                  <a:schemeClr val="dk1"/>
                </a:solidFill>
              </a:defRPr>
            </a:lvl7pPr>
            <a:lvl8pPr lvl="7" rtl="0" algn="ctr">
              <a:lnSpc>
                <a:spcPct val="115000"/>
              </a:lnSpc>
              <a:spcBef>
                <a:spcPts val="0"/>
              </a:spcBef>
              <a:spcAft>
                <a:spcPts val="0"/>
              </a:spcAft>
              <a:buClr>
                <a:schemeClr val="dk1"/>
              </a:buClr>
              <a:buSzPts val="2400"/>
              <a:buNone/>
              <a:defRPr sz="2400">
                <a:solidFill>
                  <a:schemeClr val="dk1"/>
                </a:solidFill>
              </a:defRPr>
            </a:lvl8pPr>
            <a:lvl9pPr lvl="8" rtl="0" algn="ctr">
              <a:lnSpc>
                <a:spcPct val="115000"/>
              </a:lnSpc>
              <a:spcBef>
                <a:spcPts val="0"/>
              </a:spcBef>
              <a:spcAft>
                <a:spcPts val="0"/>
              </a:spcAft>
              <a:buClr>
                <a:schemeClr val="dk1"/>
              </a:buClr>
              <a:buSzPts val="2400"/>
              <a:buNone/>
              <a:defRPr sz="2400">
                <a:solidFill>
                  <a:schemeClr val="dk1"/>
                </a:solidFill>
              </a:defRPr>
            </a:lvl9pPr>
          </a:lstStyle>
          <a:p/>
        </p:txBody>
      </p:sp>
      <p:sp>
        <p:nvSpPr>
          <p:cNvPr id="202" name="Google Shape;202;p19"/>
          <p:cNvSpPr txBox="1"/>
          <p:nvPr>
            <p:ph idx="6" type="subTitle"/>
          </p:nvPr>
        </p:nvSpPr>
        <p:spPr>
          <a:xfrm>
            <a:off x="6087600" y="2983599"/>
            <a:ext cx="2049000" cy="535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b="1" sz="2400">
                <a:solidFill>
                  <a:schemeClr val="dk1"/>
                </a:solidFill>
                <a:latin typeface="Rajdhani"/>
                <a:ea typeface="Rajdhani"/>
                <a:cs typeface="Rajdhani"/>
                <a:sym typeface="Rajdhani"/>
              </a:defRPr>
            </a:lvl1pPr>
            <a:lvl2pPr lvl="1" rtl="0" algn="ctr">
              <a:lnSpc>
                <a:spcPct val="115000"/>
              </a:lnSpc>
              <a:spcBef>
                <a:spcPts val="0"/>
              </a:spcBef>
              <a:spcAft>
                <a:spcPts val="0"/>
              </a:spcAft>
              <a:buClr>
                <a:schemeClr val="dk1"/>
              </a:buClr>
              <a:buSzPts val="2400"/>
              <a:buNone/>
              <a:defRPr sz="2400">
                <a:solidFill>
                  <a:schemeClr val="dk1"/>
                </a:solidFill>
              </a:defRPr>
            </a:lvl2pPr>
            <a:lvl3pPr lvl="2" rtl="0" algn="ctr">
              <a:lnSpc>
                <a:spcPct val="115000"/>
              </a:lnSpc>
              <a:spcBef>
                <a:spcPts val="0"/>
              </a:spcBef>
              <a:spcAft>
                <a:spcPts val="0"/>
              </a:spcAft>
              <a:buClr>
                <a:schemeClr val="dk1"/>
              </a:buClr>
              <a:buSzPts val="2400"/>
              <a:buNone/>
              <a:defRPr sz="2400">
                <a:solidFill>
                  <a:schemeClr val="dk1"/>
                </a:solidFill>
              </a:defRPr>
            </a:lvl3pPr>
            <a:lvl4pPr lvl="3" rtl="0" algn="ctr">
              <a:lnSpc>
                <a:spcPct val="115000"/>
              </a:lnSpc>
              <a:spcBef>
                <a:spcPts val="0"/>
              </a:spcBef>
              <a:spcAft>
                <a:spcPts val="0"/>
              </a:spcAft>
              <a:buClr>
                <a:schemeClr val="dk1"/>
              </a:buClr>
              <a:buSzPts val="2400"/>
              <a:buNone/>
              <a:defRPr sz="2400">
                <a:solidFill>
                  <a:schemeClr val="dk1"/>
                </a:solidFill>
              </a:defRPr>
            </a:lvl4pPr>
            <a:lvl5pPr lvl="4" rtl="0" algn="ctr">
              <a:lnSpc>
                <a:spcPct val="115000"/>
              </a:lnSpc>
              <a:spcBef>
                <a:spcPts val="0"/>
              </a:spcBef>
              <a:spcAft>
                <a:spcPts val="0"/>
              </a:spcAft>
              <a:buClr>
                <a:schemeClr val="dk1"/>
              </a:buClr>
              <a:buSzPts val="2400"/>
              <a:buNone/>
              <a:defRPr sz="2400">
                <a:solidFill>
                  <a:schemeClr val="dk1"/>
                </a:solidFill>
              </a:defRPr>
            </a:lvl5pPr>
            <a:lvl6pPr lvl="5" rtl="0" algn="ctr">
              <a:lnSpc>
                <a:spcPct val="115000"/>
              </a:lnSpc>
              <a:spcBef>
                <a:spcPts val="0"/>
              </a:spcBef>
              <a:spcAft>
                <a:spcPts val="0"/>
              </a:spcAft>
              <a:buClr>
                <a:schemeClr val="dk1"/>
              </a:buClr>
              <a:buSzPts val="2400"/>
              <a:buNone/>
              <a:defRPr sz="2400">
                <a:solidFill>
                  <a:schemeClr val="dk1"/>
                </a:solidFill>
              </a:defRPr>
            </a:lvl6pPr>
            <a:lvl7pPr lvl="6" rtl="0" algn="ctr">
              <a:lnSpc>
                <a:spcPct val="115000"/>
              </a:lnSpc>
              <a:spcBef>
                <a:spcPts val="0"/>
              </a:spcBef>
              <a:spcAft>
                <a:spcPts val="0"/>
              </a:spcAft>
              <a:buClr>
                <a:schemeClr val="dk1"/>
              </a:buClr>
              <a:buSzPts val="2400"/>
              <a:buNone/>
              <a:defRPr sz="2400">
                <a:solidFill>
                  <a:schemeClr val="dk1"/>
                </a:solidFill>
              </a:defRPr>
            </a:lvl7pPr>
            <a:lvl8pPr lvl="7" rtl="0" algn="ctr">
              <a:lnSpc>
                <a:spcPct val="115000"/>
              </a:lnSpc>
              <a:spcBef>
                <a:spcPts val="0"/>
              </a:spcBef>
              <a:spcAft>
                <a:spcPts val="0"/>
              </a:spcAft>
              <a:buClr>
                <a:schemeClr val="dk1"/>
              </a:buClr>
              <a:buSzPts val="2400"/>
              <a:buNone/>
              <a:defRPr sz="2400">
                <a:solidFill>
                  <a:schemeClr val="dk1"/>
                </a:solidFill>
              </a:defRPr>
            </a:lvl8pPr>
            <a:lvl9pPr lvl="8" rtl="0" algn="ctr">
              <a:lnSpc>
                <a:spcPct val="115000"/>
              </a:lnSpc>
              <a:spcBef>
                <a:spcPts val="0"/>
              </a:spcBef>
              <a:spcAft>
                <a:spcPts val="0"/>
              </a:spcAft>
              <a:buClr>
                <a:schemeClr val="dk1"/>
              </a:buClr>
              <a:buSzPts val="2400"/>
              <a:buNone/>
              <a:defRPr sz="2400">
                <a:solidFill>
                  <a:schemeClr val="dk1"/>
                </a:solidFill>
              </a:defRPr>
            </a:lvl9pPr>
          </a:lstStyle>
          <a:p/>
        </p:txBody>
      </p:sp>
      <p:sp>
        <p:nvSpPr>
          <p:cNvPr id="203" name="Google Shape;203;p19"/>
          <p:cNvSpPr txBox="1"/>
          <p:nvPr>
            <p:ph idx="7" type="subTitle"/>
          </p:nvPr>
        </p:nvSpPr>
        <p:spPr>
          <a:xfrm>
            <a:off x="1007375" y="1507200"/>
            <a:ext cx="2049000" cy="535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b="1" sz="2400">
                <a:solidFill>
                  <a:schemeClr val="dk1"/>
                </a:solidFill>
                <a:latin typeface="Rajdhani"/>
                <a:ea typeface="Rajdhani"/>
                <a:cs typeface="Rajdhani"/>
                <a:sym typeface="Rajdhani"/>
              </a:defRPr>
            </a:lvl1pPr>
            <a:lvl2pPr lvl="1" rtl="0" algn="ctr">
              <a:lnSpc>
                <a:spcPct val="115000"/>
              </a:lnSpc>
              <a:spcBef>
                <a:spcPts val="0"/>
              </a:spcBef>
              <a:spcAft>
                <a:spcPts val="0"/>
              </a:spcAft>
              <a:buClr>
                <a:schemeClr val="dk1"/>
              </a:buClr>
              <a:buSzPts val="2400"/>
              <a:buNone/>
              <a:defRPr sz="2400">
                <a:solidFill>
                  <a:schemeClr val="dk1"/>
                </a:solidFill>
              </a:defRPr>
            </a:lvl2pPr>
            <a:lvl3pPr lvl="2" rtl="0" algn="ctr">
              <a:lnSpc>
                <a:spcPct val="115000"/>
              </a:lnSpc>
              <a:spcBef>
                <a:spcPts val="0"/>
              </a:spcBef>
              <a:spcAft>
                <a:spcPts val="0"/>
              </a:spcAft>
              <a:buClr>
                <a:schemeClr val="dk1"/>
              </a:buClr>
              <a:buSzPts val="2400"/>
              <a:buNone/>
              <a:defRPr sz="2400">
                <a:solidFill>
                  <a:schemeClr val="dk1"/>
                </a:solidFill>
              </a:defRPr>
            </a:lvl3pPr>
            <a:lvl4pPr lvl="3" rtl="0" algn="ctr">
              <a:lnSpc>
                <a:spcPct val="115000"/>
              </a:lnSpc>
              <a:spcBef>
                <a:spcPts val="0"/>
              </a:spcBef>
              <a:spcAft>
                <a:spcPts val="0"/>
              </a:spcAft>
              <a:buClr>
                <a:schemeClr val="dk1"/>
              </a:buClr>
              <a:buSzPts val="2400"/>
              <a:buNone/>
              <a:defRPr sz="2400">
                <a:solidFill>
                  <a:schemeClr val="dk1"/>
                </a:solidFill>
              </a:defRPr>
            </a:lvl4pPr>
            <a:lvl5pPr lvl="4" rtl="0" algn="ctr">
              <a:lnSpc>
                <a:spcPct val="115000"/>
              </a:lnSpc>
              <a:spcBef>
                <a:spcPts val="0"/>
              </a:spcBef>
              <a:spcAft>
                <a:spcPts val="0"/>
              </a:spcAft>
              <a:buClr>
                <a:schemeClr val="dk1"/>
              </a:buClr>
              <a:buSzPts val="2400"/>
              <a:buNone/>
              <a:defRPr sz="2400">
                <a:solidFill>
                  <a:schemeClr val="dk1"/>
                </a:solidFill>
              </a:defRPr>
            </a:lvl5pPr>
            <a:lvl6pPr lvl="5" rtl="0" algn="ctr">
              <a:lnSpc>
                <a:spcPct val="115000"/>
              </a:lnSpc>
              <a:spcBef>
                <a:spcPts val="0"/>
              </a:spcBef>
              <a:spcAft>
                <a:spcPts val="0"/>
              </a:spcAft>
              <a:buClr>
                <a:schemeClr val="dk1"/>
              </a:buClr>
              <a:buSzPts val="2400"/>
              <a:buNone/>
              <a:defRPr sz="2400">
                <a:solidFill>
                  <a:schemeClr val="dk1"/>
                </a:solidFill>
              </a:defRPr>
            </a:lvl6pPr>
            <a:lvl7pPr lvl="6" rtl="0" algn="ctr">
              <a:lnSpc>
                <a:spcPct val="115000"/>
              </a:lnSpc>
              <a:spcBef>
                <a:spcPts val="0"/>
              </a:spcBef>
              <a:spcAft>
                <a:spcPts val="0"/>
              </a:spcAft>
              <a:buClr>
                <a:schemeClr val="dk1"/>
              </a:buClr>
              <a:buSzPts val="2400"/>
              <a:buNone/>
              <a:defRPr sz="2400">
                <a:solidFill>
                  <a:schemeClr val="dk1"/>
                </a:solidFill>
              </a:defRPr>
            </a:lvl7pPr>
            <a:lvl8pPr lvl="7" rtl="0" algn="ctr">
              <a:lnSpc>
                <a:spcPct val="115000"/>
              </a:lnSpc>
              <a:spcBef>
                <a:spcPts val="0"/>
              </a:spcBef>
              <a:spcAft>
                <a:spcPts val="0"/>
              </a:spcAft>
              <a:buClr>
                <a:schemeClr val="dk1"/>
              </a:buClr>
              <a:buSzPts val="2400"/>
              <a:buNone/>
              <a:defRPr sz="2400">
                <a:solidFill>
                  <a:schemeClr val="dk1"/>
                </a:solidFill>
              </a:defRPr>
            </a:lvl8pPr>
            <a:lvl9pPr lvl="8" rtl="0" algn="ctr">
              <a:lnSpc>
                <a:spcPct val="115000"/>
              </a:lnSpc>
              <a:spcBef>
                <a:spcPts val="0"/>
              </a:spcBef>
              <a:spcAft>
                <a:spcPts val="0"/>
              </a:spcAft>
              <a:buClr>
                <a:schemeClr val="dk1"/>
              </a:buClr>
              <a:buSzPts val="2400"/>
              <a:buNone/>
              <a:defRPr sz="2400">
                <a:solidFill>
                  <a:schemeClr val="dk1"/>
                </a:solidFill>
              </a:defRPr>
            </a:lvl9pPr>
          </a:lstStyle>
          <a:p/>
        </p:txBody>
      </p:sp>
      <p:sp>
        <p:nvSpPr>
          <p:cNvPr id="204" name="Google Shape;204;p19"/>
          <p:cNvSpPr txBox="1"/>
          <p:nvPr>
            <p:ph idx="8" type="subTitle"/>
          </p:nvPr>
        </p:nvSpPr>
        <p:spPr>
          <a:xfrm>
            <a:off x="1007375" y="1968951"/>
            <a:ext cx="2049000" cy="67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atin typeface="Fira Sans"/>
                <a:ea typeface="Fira Sans"/>
                <a:cs typeface="Fira Sans"/>
                <a:sym typeface="Fira Sans"/>
              </a:defRPr>
            </a:lvl1pPr>
            <a:lvl2pPr lvl="1" rtl="0" algn="ctr">
              <a:lnSpc>
                <a:spcPct val="115000"/>
              </a:lnSpc>
              <a:spcBef>
                <a:spcPts val="0"/>
              </a:spcBef>
              <a:spcAft>
                <a:spcPts val="0"/>
              </a:spcAft>
              <a:buSzPts val="1200"/>
              <a:buNone/>
              <a:defRPr/>
            </a:lvl2pPr>
            <a:lvl3pPr lvl="2" rtl="0" algn="ctr">
              <a:lnSpc>
                <a:spcPct val="115000"/>
              </a:lnSpc>
              <a:spcBef>
                <a:spcPts val="0"/>
              </a:spcBef>
              <a:spcAft>
                <a:spcPts val="0"/>
              </a:spcAft>
              <a:buSzPts val="1200"/>
              <a:buNone/>
              <a:defRPr/>
            </a:lvl3pPr>
            <a:lvl4pPr lvl="3" rtl="0" algn="ctr">
              <a:lnSpc>
                <a:spcPct val="115000"/>
              </a:lnSpc>
              <a:spcBef>
                <a:spcPts val="0"/>
              </a:spcBef>
              <a:spcAft>
                <a:spcPts val="0"/>
              </a:spcAft>
              <a:buSzPts val="1200"/>
              <a:buNone/>
              <a:defRPr/>
            </a:lvl4pPr>
            <a:lvl5pPr lvl="4" rtl="0" algn="ctr">
              <a:lnSpc>
                <a:spcPct val="115000"/>
              </a:lnSpc>
              <a:spcBef>
                <a:spcPts val="0"/>
              </a:spcBef>
              <a:spcAft>
                <a:spcPts val="0"/>
              </a:spcAft>
              <a:buSzPts val="1200"/>
              <a:buNone/>
              <a:defRPr/>
            </a:lvl5pPr>
            <a:lvl6pPr lvl="5" rtl="0" algn="ctr">
              <a:lnSpc>
                <a:spcPct val="115000"/>
              </a:lnSpc>
              <a:spcBef>
                <a:spcPts val="0"/>
              </a:spcBef>
              <a:spcAft>
                <a:spcPts val="0"/>
              </a:spcAft>
              <a:buSzPts val="1200"/>
              <a:buNone/>
              <a:defRPr/>
            </a:lvl6pPr>
            <a:lvl7pPr lvl="6" rtl="0" algn="ctr">
              <a:lnSpc>
                <a:spcPct val="115000"/>
              </a:lnSpc>
              <a:spcBef>
                <a:spcPts val="0"/>
              </a:spcBef>
              <a:spcAft>
                <a:spcPts val="0"/>
              </a:spcAft>
              <a:buSzPts val="1200"/>
              <a:buNone/>
              <a:defRPr/>
            </a:lvl7pPr>
            <a:lvl8pPr lvl="7" rtl="0" algn="ctr">
              <a:lnSpc>
                <a:spcPct val="115000"/>
              </a:lnSpc>
              <a:spcBef>
                <a:spcPts val="0"/>
              </a:spcBef>
              <a:spcAft>
                <a:spcPts val="0"/>
              </a:spcAft>
              <a:buSzPts val="1200"/>
              <a:buNone/>
              <a:defRPr/>
            </a:lvl8pPr>
            <a:lvl9pPr lvl="8" rtl="0" algn="ctr">
              <a:lnSpc>
                <a:spcPct val="115000"/>
              </a:lnSpc>
              <a:spcBef>
                <a:spcPts val="0"/>
              </a:spcBef>
              <a:spcAft>
                <a:spcPts val="0"/>
              </a:spcAft>
              <a:buSzPts val="1200"/>
              <a:buNone/>
              <a:defRPr/>
            </a:lvl9pPr>
          </a:lstStyle>
          <a:p/>
        </p:txBody>
      </p:sp>
      <p:sp>
        <p:nvSpPr>
          <p:cNvPr id="205" name="Google Shape;205;p19"/>
          <p:cNvSpPr txBox="1"/>
          <p:nvPr>
            <p:ph idx="9" type="subTitle"/>
          </p:nvPr>
        </p:nvSpPr>
        <p:spPr>
          <a:xfrm>
            <a:off x="3547500" y="1968951"/>
            <a:ext cx="2049000" cy="67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atin typeface="Fira Sans"/>
                <a:ea typeface="Fira Sans"/>
                <a:cs typeface="Fira Sans"/>
                <a:sym typeface="Fira Sans"/>
              </a:defRPr>
            </a:lvl1pPr>
            <a:lvl2pPr lvl="1" rtl="0" algn="ctr">
              <a:lnSpc>
                <a:spcPct val="115000"/>
              </a:lnSpc>
              <a:spcBef>
                <a:spcPts val="0"/>
              </a:spcBef>
              <a:spcAft>
                <a:spcPts val="0"/>
              </a:spcAft>
              <a:buSzPts val="1200"/>
              <a:buNone/>
              <a:defRPr/>
            </a:lvl2pPr>
            <a:lvl3pPr lvl="2" rtl="0" algn="ctr">
              <a:lnSpc>
                <a:spcPct val="115000"/>
              </a:lnSpc>
              <a:spcBef>
                <a:spcPts val="0"/>
              </a:spcBef>
              <a:spcAft>
                <a:spcPts val="0"/>
              </a:spcAft>
              <a:buSzPts val="1200"/>
              <a:buNone/>
              <a:defRPr/>
            </a:lvl3pPr>
            <a:lvl4pPr lvl="3" rtl="0" algn="ctr">
              <a:lnSpc>
                <a:spcPct val="115000"/>
              </a:lnSpc>
              <a:spcBef>
                <a:spcPts val="0"/>
              </a:spcBef>
              <a:spcAft>
                <a:spcPts val="0"/>
              </a:spcAft>
              <a:buSzPts val="1200"/>
              <a:buNone/>
              <a:defRPr/>
            </a:lvl4pPr>
            <a:lvl5pPr lvl="4" rtl="0" algn="ctr">
              <a:lnSpc>
                <a:spcPct val="115000"/>
              </a:lnSpc>
              <a:spcBef>
                <a:spcPts val="0"/>
              </a:spcBef>
              <a:spcAft>
                <a:spcPts val="0"/>
              </a:spcAft>
              <a:buSzPts val="1200"/>
              <a:buNone/>
              <a:defRPr/>
            </a:lvl5pPr>
            <a:lvl6pPr lvl="5" rtl="0" algn="ctr">
              <a:lnSpc>
                <a:spcPct val="115000"/>
              </a:lnSpc>
              <a:spcBef>
                <a:spcPts val="0"/>
              </a:spcBef>
              <a:spcAft>
                <a:spcPts val="0"/>
              </a:spcAft>
              <a:buSzPts val="1200"/>
              <a:buNone/>
              <a:defRPr/>
            </a:lvl6pPr>
            <a:lvl7pPr lvl="6" rtl="0" algn="ctr">
              <a:lnSpc>
                <a:spcPct val="115000"/>
              </a:lnSpc>
              <a:spcBef>
                <a:spcPts val="0"/>
              </a:spcBef>
              <a:spcAft>
                <a:spcPts val="0"/>
              </a:spcAft>
              <a:buSzPts val="1200"/>
              <a:buNone/>
              <a:defRPr/>
            </a:lvl7pPr>
            <a:lvl8pPr lvl="7" rtl="0" algn="ctr">
              <a:lnSpc>
                <a:spcPct val="115000"/>
              </a:lnSpc>
              <a:spcBef>
                <a:spcPts val="0"/>
              </a:spcBef>
              <a:spcAft>
                <a:spcPts val="0"/>
              </a:spcAft>
              <a:buSzPts val="1200"/>
              <a:buNone/>
              <a:defRPr/>
            </a:lvl8pPr>
            <a:lvl9pPr lvl="8" rtl="0" algn="ctr">
              <a:lnSpc>
                <a:spcPct val="115000"/>
              </a:lnSpc>
              <a:spcBef>
                <a:spcPts val="0"/>
              </a:spcBef>
              <a:spcAft>
                <a:spcPts val="0"/>
              </a:spcAft>
              <a:buSzPts val="1200"/>
              <a:buNone/>
              <a:defRPr/>
            </a:lvl9pPr>
          </a:lstStyle>
          <a:p/>
        </p:txBody>
      </p:sp>
      <p:sp>
        <p:nvSpPr>
          <p:cNvPr id="206" name="Google Shape;206;p19"/>
          <p:cNvSpPr txBox="1"/>
          <p:nvPr>
            <p:ph idx="13" type="subTitle"/>
          </p:nvPr>
        </p:nvSpPr>
        <p:spPr>
          <a:xfrm>
            <a:off x="6087600" y="1968951"/>
            <a:ext cx="2049000" cy="67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atin typeface="Fira Sans"/>
                <a:ea typeface="Fira Sans"/>
                <a:cs typeface="Fira Sans"/>
                <a:sym typeface="Fira Sans"/>
              </a:defRPr>
            </a:lvl1pPr>
            <a:lvl2pPr lvl="1" rtl="0" algn="ctr">
              <a:lnSpc>
                <a:spcPct val="115000"/>
              </a:lnSpc>
              <a:spcBef>
                <a:spcPts val="0"/>
              </a:spcBef>
              <a:spcAft>
                <a:spcPts val="0"/>
              </a:spcAft>
              <a:buSzPts val="1200"/>
              <a:buNone/>
              <a:defRPr/>
            </a:lvl2pPr>
            <a:lvl3pPr lvl="2" rtl="0" algn="ctr">
              <a:lnSpc>
                <a:spcPct val="115000"/>
              </a:lnSpc>
              <a:spcBef>
                <a:spcPts val="0"/>
              </a:spcBef>
              <a:spcAft>
                <a:spcPts val="0"/>
              </a:spcAft>
              <a:buSzPts val="1200"/>
              <a:buNone/>
              <a:defRPr/>
            </a:lvl3pPr>
            <a:lvl4pPr lvl="3" rtl="0" algn="ctr">
              <a:lnSpc>
                <a:spcPct val="115000"/>
              </a:lnSpc>
              <a:spcBef>
                <a:spcPts val="0"/>
              </a:spcBef>
              <a:spcAft>
                <a:spcPts val="0"/>
              </a:spcAft>
              <a:buSzPts val="1200"/>
              <a:buNone/>
              <a:defRPr/>
            </a:lvl4pPr>
            <a:lvl5pPr lvl="4" rtl="0" algn="ctr">
              <a:lnSpc>
                <a:spcPct val="115000"/>
              </a:lnSpc>
              <a:spcBef>
                <a:spcPts val="0"/>
              </a:spcBef>
              <a:spcAft>
                <a:spcPts val="0"/>
              </a:spcAft>
              <a:buSzPts val="1200"/>
              <a:buNone/>
              <a:defRPr/>
            </a:lvl5pPr>
            <a:lvl6pPr lvl="5" rtl="0" algn="ctr">
              <a:lnSpc>
                <a:spcPct val="115000"/>
              </a:lnSpc>
              <a:spcBef>
                <a:spcPts val="0"/>
              </a:spcBef>
              <a:spcAft>
                <a:spcPts val="0"/>
              </a:spcAft>
              <a:buSzPts val="1200"/>
              <a:buNone/>
              <a:defRPr/>
            </a:lvl6pPr>
            <a:lvl7pPr lvl="6" rtl="0" algn="ctr">
              <a:lnSpc>
                <a:spcPct val="115000"/>
              </a:lnSpc>
              <a:spcBef>
                <a:spcPts val="0"/>
              </a:spcBef>
              <a:spcAft>
                <a:spcPts val="0"/>
              </a:spcAft>
              <a:buSzPts val="1200"/>
              <a:buNone/>
              <a:defRPr/>
            </a:lvl7pPr>
            <a:lvl8pPr lvl="7" rtl="0" algn="ctr">
              <a:lnSpc>
                <a:spcPct val="115000"/>
              </a:lnSpc>
              <a:spcBef>
                <a:spcPts val="0"/>
              </a:spcBef>
              <a:spcAft>
                <a:spcPts val="0"/>
              </a:spcAft>
              <a:buSzPts val="1200"/>
              <a:buNone/>
              <a:defRPr/>
            </a:lvl8pPr>
            <a:lvl9pPr lvl="8" rtl="0" algn="ctr">
              <a:lnSpc>
                <a:spcPct val="115000"/>
              </a:lnSpc>
              <a:spcBef>
                <a:spcPts val="0"/>
              </a:spcBef>
              <a:spcAft>
                <a:spcPts val="0"/>
              </a:spcAft>
              <a:buSzPts val="1200"/>
              <a:buNone/>
              <a:defRPr/>
            </a:lvl9pPr>
          </a:lstStyle>
          <a:p/>
        </p:txBody>
      </p:sp>
      <p:sp>
        <p:nvSpPr>
          <p:cNvPr id="207" name="Google Shape;207;p19"/>
          <p:cNvSpPr txBox="1"/>
          <p:nvPr>
            <p:ph idx="14" type="subTitle"/>
          </p:nvPr>
        </p:nvSpPr>
        <p:spPr>
          <a:xfrm>
            <a:off x="3547500" y="1507200"/>
            <a:ext cx="2049000" cy="535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b="1" sz="2400">
                <a:solidFill>
                  <a:schemeClr val="dk1"/>
                </a:solidFill>
                <a:latin typeface="Rajdhani"/>
                <a:ea typeface="Rajdhani"/>
                <a:cs typeface="Rajdhani"/>
                <a:sym typeface="Rajdhani"/>
              </a:defRPr>
            </a:lvl1pPr>
            <a:lvl2pPr lvl="1" rtl="0" algn="ctr">
              <a:lnSpc>
                <a:spcPct val="115000"/>
              </a:lnSpc>
              <a:spcBef>
                <a:spcPts val="0"/>
              </a:spcBef>
              <a:spcAft>
                <a:spcPts val="0"/>
              </a:spcAft>
              <a:buClr>
                <a:schemeClr val="dk1"/>
              </a:buClr>
              <a:buSzPts val="2400"/>
              <a:buNone/>
              <a:defRPr sz="2400">
                <a:solidFill>
                  <a:schemeClr val="dk1"/>
                </a:solidFill>
              </a:defRPr>
            </a:lvl2pPr>
            <a:lvl3pPr lvl="2" rtl="0" algn="ctr">
              <a:lnSpc>
                <a:spcPct val="115000"/>
              </a:lnSpc>
              <a:spcBef>
                <a:spcPts val="0"/>
              </a:spcBef>
              <a:spcAft>
                <a:spcPts val="0"/>
              </a:spcAft>
              <a:buClr>
                <a:schemeClr val="dk1"/>
              </a:buClr>
              <a:buSzPts val="2400"/>
              <a:buNone/>
              <a:defRPr sz="2400">
                <a:solidFill>
                  <a:schemeClr val="dk1"/>
                </a:solidFill>
              </a:defRPr>
            </a:lvl3pPr>
            <a:lvl4pPr lvl="3" rtl="0" algn="ctr">
              <a:lnSpc>
                <a:spcPct val="115000"/>
              </a:lnSpc>
              <a:spcBef>
                <a:spcPts val="0"/>
              </a:spcBef>
              <a:spcAft>
                <a:spcPts val="0"/>
              </a:spcAft>
              <a:buClr>
                <a:schemeClr val="dk1"/>
              </a:buClr>
              <a:buSzPts val="2400"/>
              <a:buNone/>
              <a:defRPr sz="2400">
                <a:solidFill>
                  <a:schemeClr val="dk1"/>
                </a:solidFill>
              </a:defRPr>
            </a:lvl4pPr>
            <a:lvl5pPr lvl="4" rtl="0" algn="ctr">
              <a:lnSpc>
                <a:spcPct val="115000"/>
              </a:lnSpc>
              <a:spcBef>
                <a:spcPts val="0"/>
              </a:spcBef>
              <a:spcAft>
                <a:spcPts val="0"/>
              </a:spcAft>
              <a:buClr>
                <a:schemeClr val="dk1"/>
              </a:buClr>
              <a:buSzPts val="2400"/>
              <a:buNone/>
              <a:defRPr sz="2400">
                <a:solidFill>
                  <a:schemeClr val="dk1"/>
                </a:solidFill>
              </a:defRPr>
            </a:lvl5pPr>
            <a:lvl6pPr lvl="5" rtl="0" algn="ctr">
              <a:lnSpc>
                <a:spcPct val="115000"/>
              </a:lnSpc>
              <a:spcBef>
                <a:spcPts val="0"/>
              </a:spcBef>
              <a:spcAft>
                <a:spcPts val="0"/>
              </a:spcAft>
              <a:buClr>
                <a:schemeClr val="dk1"/>
              </a:buClr>
              <a:buSzPts val="2400"/>
              <a:buNone/>
              <a:defRPr sz="2400">
                <a:solidFill>
                  <a:schemeClr val="dk1"/>
                </a:solidFill>
              </a:defRPr>
            </a:lvl6pPr>
            <a:lvl7pPr lvl="6" rtl="0" algn="ctr">
              <a:lnSpc>
                <a:spcPct val="115000"/>
              </a:lnSpc>
              <a:spcBef>
                <a:spcPts val="0"/>
              </a:spcBef>
              <a:spcAft>
                <a:spcPts val="0"/>
              </a:spcAft>
              <a:buClr>
                <a:schemeClr val="dk1"/>
              </a:buClr>
              <a:buSzPts val="2400"/>
              <a:buNone/>
              <a:defRPr sz="2400">
                <a:solidFill>
                  <a:schemeClr val="dk1"/>
                </a:solidFill>
              </a:defRPr>
            </a:lvl7pPr>
            <a:lvl8pPr lvl="7" rtl="0" algn="ctr">
              <a:lnSpc>
                <a:spcPct val="115000"/>
              </a:lnSpc>
              <a:spcBef>
                <a:spcPts val="0"/>
              </a:spcBef>
              <a:spcAft>
                <a:spcPts val="0"/>
              </a:spcAft>
              <a:buClr>
                <a:schemeClr val="dk1"/>
              </a:buClr>
              <a:buSzPts val="2400"/>
              <a:buNone/>
              <a:defRPr sz="2400">
                <a:solidFill>
                  <a:schemeClr val="dk1"/>
                </a:solidFill>
              </a:defRPr>
            </a:lvl8pPr>
            <a:lvl9pPr lvl="8" rtl="0" algn="ctr">
              <a:lnSpc>
                <a:spcPct val="115000"/>
              </a:lnSpc>
              <a:spcBef>
                <a:spcPts val="0"/>
              </a:spcBef>
              <a:spcAft>
                <a:spcPts val="0"/>
              </a:spcAft>
              <a:buClr>
                <a:schemeClr val="dk1"/>
              </a:buClr>
              <a:buSzPts val="2400"/>
              <a:buNone/>
              <a:defRPr sz="2400">
                <a:solidFill>
                  <a:schemeClr val="dk1"/>
                </a:solidFill>
              </a:defRPr>
            </a:lvl9pPr>
          </a:lstStyle>
          <a:p/>
        </p:txBody>
      </p:sp>
      <p:sp>
        <p:nvSpPr>
          <p:cNvPr id="208" name="Google Shape;208;p19"/>
          <p:cNvSpPr txBox="1"/>
          <p:nvPr>
            <p:ph idx="15" type="subTitle"/>
          </p:nvPr>
        </p:nvSpPr>
        <p:spPr>
          <a:xfrm>
            <a:off x="6087600" y="1507200"/>
            <a:ext cx="2049000" cy="535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b="1" sz="2400">
                <a:solidFill>
                  <a:schemeClr val="dk1"/>
                </a:solidFill>
                <a:latin typeface="Rajdhani"/>
                <a:ea typeface="Rajdhani"/>
                <a:cs typeface="Rajdhani"/>
                <a:sym typeface="Rajdhani"/>
              </a:defRPr>
            </a:lvl1pPr>
            <a:lvl2pPr lvl="1" rtl="0" algn="ctr">
              <a:lnSpc>
                <a:spcPct val="115000"/>
              </a:lnSpc>
              <a:spcBef>
                <a:spcPts val="0"/>
              </a:spcBef>
              <a:spcAft>
                <a:spcPts val="0"/>
              </a:spcAft>
              <a:buClr>
                <a:schemeClr val="dk1"/>
              </a:buClr>
              <a:buSzPts val="2400"/>
              <a:buNone/>
              <a:defRPr sz="2400">
                <a:solidFill>
                  <a:schemeClr val="dk1"/>
                </a:solidFill>
              </a:defRPr>
            </a:lvl2pPr>
            <a:lvl3pPr lvl="2" rtl="0" algn="ctr">
              <a:lnSpc>
                <a:spcPct val="115000"/>
              </a:lnSpc>
              <a:spcBef>
                <a:spcPts val="0"/>
              </a:spcBef>
              <a:spcAft>
                <a:spcPts val="0"/>
              </a:spcAft>
              <a:buClr>
                <a:schemeClr val="dk1"/>
              </a:buClr>
              <a:buSzPts val="2400"/>
              <a:buNone/>
              <a:defRPr sz="2400">
                <a:solidFill>
                  <a:schemeClr val="dk1"/>
                </a:solidFill>
              </a:defRPr>
            </a:lvl3pPr>
            <a:lvl4pPr lvl="3" rtl="0" algn="ctr">
              <a:lnSpc>
                <a:spcPct val="115000"/>
              </a:lnSpc>
              <a:spcBef>
                <a:spcPts val="0"/>
              </a:spcBef>
              <a:spcAft>
                <a:spcPts val="0"/>
              </a:spcAft>
              <a:buClr>
                <a:schemeClr val="dk1"/>
              </a:buClr>
              <a:buSzPts val="2400"/>
              <a:buNone/>
              <a:defRPr sz="2400">
                <a:solidFill>
                  <a:schemeClr val="dk1"/>
                </a:solidFill>
              </a:defRPr>
            </a:lvl4pPr>
            <a:lvl5pPr lvl="4" rtl="0" algn="ctr">
              <a:lnSpc>
                <a:spcPct val="115000"/>
              </a:lnSpc>
              <a:spcBef>
                <a:spcPts val="0"/>
              </a:spcBef>
              <a:spcAft>
                <a:spcPts val="0"/>
              </a:spcAft>
              <a:buClr>
                <a:schemeClr val="dk1"/>
              </a:buClr>
              <a:buSzPts val="2400"/>
              <a:buNone/>
              <a:defRPr sz="2400">
                <a:solidFill>
                  <a:schemeClr val="dk1"/>
                </a:solidFill>
              </a:defRPr>
            </a:lvl5pPr>
            <a:lvl6pPr lvl="5" rtl="0" algn="ctr">
              <a:lnSpc>
                <a:spcPct val="115000"/>
              </a:lnSpc>
              <a:spcBef>
                <a:spcPts val="0"/>
              </a:spcBef>
              <a:spcAft>
                <a:spcPts val="0"/>
              </a:spcAft>
              <a:buClr>
                <a:schemeClr val="dk1"/>
              </a:buClr>
              <a:buSzPts val="2400"/>
              <a:buNone/>
              <a:defRPr sz="2400">
                <a:solidFill>
                  <a:schemeClr val="dk1"/>
                </a:solidFill>
              </a:defRPr>
            </a:lvl6pPr>
            <a:lvl7pPr lvl="6" rtl="0" algn="ctr">
              <a:lnSpc>
                <a:spcPct val="115000"/>
              </a:lnSpc>
              <a:spcBef>
                <a:spcPts val="0"/>
              </a:spcBef>
              <a:spcAft>
                <a:spcPts val="0"/>
              </a:spcAft>
              <a:buClr>
                <a:schemeClr val="dk1"/>
              </a:buClr>
              <a:buSzPts val="2400"/>
              <a:buNone/>
              <a:defRPr sz="2400">
                <a:solidFill>
                  <a:schemeClr val="dk1"/>
                </a:solidFill>
              </a:defRPr>
            </a:lvl7pPr>
            <a:lvl8pPr lvl="7" rtl="0" algn="ctr">
              <a:lnSpc>
                <a:spcPct val="115000"/>
              </a:lnSpc>
              <a:spcBef>
                <a:spcPts val="0"/>
              </a:spcBef>
              <a:spcAft>
                <a:spcPts val="0"/>
              </a:spcAft>
              <a:buClr>
                <a:schemeClr val="dk1"/>
              </a:buClr>
              <a:buSzPts val="2400"/>
              <a:buNone/>
              <a:defRPr sz="2400">
                <a:solidFill>
                  <a:schemeClr val="dk1"/>
                </a:solidFill>
              </a:defRPr>
            </a:lvl8pPr>
            <a:lvl9pPr lvl="8" rtl="0" algn="ctr">
              <a:lnSpc>
                <a:spcPct val="115000"/>
              </a:lnSpc>
              <a:spcBef>
                <a:spcPts val="0"/>
              </a:spcBef>
              <a:spcAft>
                <a:spcPts val="0"/>
              </a:spcAft>
              <a:buClr>
                <a:schemeClr val="dk1"/>
              </a:buClr>
              <a:buSzPts val="2400"/>
              <a:buNone/>
              <a:defRPr sz="2400">
                <a:solidFill>
                  <a:schemeClr val="dk1"/>
                </a:solidFill>
              </a:defRPr>
            </a:lvl9pPr>
          </a:lstStyle>
          <a:p/>
        </p:txBody>
      </p:sp>
      <p:sp>
        <p:nvSpPr>
          <p:cNvPr id="209" name="Google Shape;209;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4000"/>
              <a:buNone/>
              <a:defRPr/>
            </a:lvl1pPr>
            <a:lvl2pPr lvl="1" rtl="0">
              <a:lnSpc>
                <a:spcPct val="115000"/>
              </a:lnSpc>
              <a:spcBef>
                <a:spcPts val="0"/>
              </a:spcBef>
              <a:spcAft>
                <a:spcPts val="0"/>
              </a:spcAft>
              <a:buSzPts val="4000"/>
              <a:buNone/>
              <a:defRPr/>
            </a:lvl2pPr>
            <a:lvl3pPr lvl="2" rtl="0">
              <a:lnSpc>
                <a:spcPct val="115000"/>
              </a:lnSpc>
              <a:spcBef>
                <a:spcPts val="0"/>
              </a:spcBef>
              <a:spcAft>
                <a:spcPts val="0"/>
              </a:spcAft>
              <a:buSzPts val="4000"/>
              <a:buNone/>
              <a:defRPr/>
            </a:lvl3pPr>
            <a:lvl4pPr lvl="3" rtl="0">
              <a:lnSpc>
                <a:spcPct val="115000"/>
              </a:lnSpc>
              <a:spcBef>
                <a:spcPts val="0"/>
              </a:spcBef>
              <a:spcAft>
                <a:spcPts val="0"/>
              </a:spcAft>
              <a:buSzPts val="4000"/>
              <a:buNone/>
              <a:defRPr/>
            </a:lvl4pPr>
            <a:lvl5pPr lvl="4" rtl="0">
              <a:lnSpc>
                <a:spcPct val="115000"/>
              </a:lnSpc>
              <a:spcBef>
                <a:spcPts val="0"/>
              </a:spcBef>
              <a:spcAft>
                <a:spcPts val="0"/>
              </a:spcAft>
              <a:buSzPts val="4000"/>
              <a:buNone/>
              <a:defRPr/>
            </a:lvl5pPr>
            <a:lvl6pPr lvl="5" rtl="0">
              <a:lnSpc>
                <a:spcPct val="115000"/>
              </a:lnSpc>
              <a:spcBef>
                <a:spcPts val="0"/>
              </a:spcBef>
              <a:spcAft>
                <a:spcPts val="0"/>
              </a:spcAft>
              <a:buSzPts val="4000"/>
              <a:buNone/>
              <a:defRPr/>
            </a:lvl6pPr>
            <a:lvl7pPr lvl="6" rtl="0">
              <a:lnSpc>
                <a:spcPct val="115000"/>
              </a:lnSpc>
              <a:spcBef>
                <a:spcPts val="0"/>
              </a:spcBef>
              <a:spcAft>
                <a:spcPts val="0"/>
              </a:spcAft>
              <a:buSzPts val="4000"/>
              <a:buNone/>
              <a:defRPr/>
            </a:lvl7pPr>
            <a:lvl8pPr lvl="7" rtl="0">
              <a:lnSpc>
                <a:spcPct val="115000"/>
              </a:lnSpc>
              <a:spcBef>
                <a:spcPts val="0"/>
              </a:spcBef>
              <a:spcAft>
                <a:spcPts val="0"/>
              </a:spcAft>
              <a:buSzPts val="4000"/>
              <a:buNone/>
              <a:defRPr/>
            </a:lvl8pPr>
            <a:lvl9pPr lvl="8" rtl="0">
              <a:lnSpc>
                <a:spcPct val="115000"/>
              </a:lnSpc>
              <a:spcBef>
                <a:spcPts val="0"/>
              </a:spcBef>
              <a:spcAft>
                <a:spcPts val="0"/>
              </a:spcAft>
              <a:buSzPts val="4000"/>
              <a:buNone/>
              <a:defRPr/>
            </a:lvl9pPr>
          </a:lstStyle>
          <a:p/>
        </p:txBody>
      </p:sp>
      <p:sp>
        <p:nvSpPr>
          <p:cNvPr id="210" name="Google Shape;210;p19"/>
          <p:cNvSpPr/>
          <p:nvPr/>
        </p:nvSpPr>
        <p:spPr>
          <a:xfrm rot="3200375">
            <a:off x="110831" y="3354611"/>
            <a:ext cx="352102" cy="453205"/>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p:nvPr/>
        </p:nvSpPr>
        <p:spPr>
          <a:xfrm>
            <a:off x="3098569" y="4665814"/>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9"/>
          <p:cNvSpPr/>
          <p:nvPr/>
        </p:nvSpPr>
        <p:spPr>
          <a:xfrm rot="8861856">
            <a:off x="2340331" y="139113"/>
            <a:ext cx="257507" cy="137731"/>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9"/>
          <p:cNvSpPr/>
          <p:nvPr/>
        </p:nvSpPr>
        <p:spPr>
          <a:xfrm rot="10565451">
            <a:off x="8672462" y="2330859"/>
            <a:ext cx="246679"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9"/>
          <p:cNvSpPr/>
          <p:nvPr/>
        </p:nvSpPr>
        <p:spPr>
          <a:xfrm rot="-4176861">
            <a:off x="5902255" y="4683178"/>
            <a:ext cx="352094" cy="45319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9"/>
          <p:cNvSpPr/>
          <p:nvPr/>
        </p:nvSpPr>
        <p:spPr>
          <a:xfrm rot="-3007948">
            <a:off x="5235058" y="134757"/>
            <a:ext cx="352107" cy="453212"/>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9"/>
          <p:cNvSpPr/>
          <p:nvPr/>
        </p:nvSpPr>
        <p:spPr>
          <a:xfrm rot="3391622">
            <a:off x="348789" y="1938639"/>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9"/>
          <p:cNvSpPr/>
          <p:nvPr/>
        </p:nvSpPr>
        <p:spPr>
          <a:xfrm rot="1963446">
            <a:off x="8525722" y="3519400"/>
            <a:ext cx="352091" cy="291464"/>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9"/>
          <p:cNvSpPr/>
          <p:nvPr/>
        </p:nvSpPr>
        <p:spPr>
          <a:xfrm>
            <a:off x="265369" y="391289"/>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bg>
      <p:bgPr>
        <a:solidFill>
          <a:schemeClr val="dk2"/>
        </a:solidFill>
      </p:bgPr>
    </p:bg>
    <p:spTree>
      <p:nvGrpSpPr>
        <p:cNvPr id="219" name="Shape 219"/>
        <p:cNvGrpSpPr/>
        <p:nvPr/>
      </p:nvGrpSpPr>
      <p:grpSpPr>
        <a:xfrm>
          <a:off x="0" y="0"/>
          <a:ext cx="0" cy="0"/>
          <a:chOff x="0" y="0"/>
          <a:chExt cx="0" cy="0"/>
        </a:xfrm>
      </p:grpSpPr>
      <p:sp>
        <p:nvSpPr>
          <p:cNvPr id="220" name="Google Shape;220;p20"/>
          <p:cNvSpPr txBox="1"/>
          <p:nvPr>
            <p:ph hasCustomPrompt="1" type="title"/>
          </p:nvPr>
        </p:nvSpPr>
        <p:spPr>
          <a:xfrm>
            <a:off x="2290350" y="580375"/>
            <a:ext cx="4563300" cy="883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4800"/>
              <a:buNone/>
              <a:defRPr sz="5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21" name="Google Shape;221;p20"/>
          <p:cNvSpPr txBox="1"/>
          <p:nvPr>
            <p:ph idx="1" type="subTitle"/>
          </p:nvPr>
        </p:nvSpPr>
        <p:spPr>
          <a:xfrm>
            <a:off x="2290350" y="1462375"/>
            <a:ext cx="4563300" cy="30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200"/>
              <a:buNone/>
              <a:defRPr sz="1400">
                <a:latin typeface="Fira Sans"/>
                <a:ea typeface="Fira Sans"/>
                <a:cs typeface="Fira Sans"/>
                <a:sym typeface="Fira Sans"/>
              </a:defRPr>
            </a:lvl1pPr>
            <a:lvl2pPr lvl="1" rtl="0">
              <a:spcBef>
                <a:spcPts val="0"/>
              </a:spcBef>
              <a:spcAft>
                <a:spcPts val="0"/>
              </a:spcAft>
              <a:buClr>
                <a:schemeClr val="dk1"/>
              </a:buClr>
              <a:buSzPts val="1200"/>
              <a:buNone/>
              <a:defRPr>
                <a:solidFill>
                  <a:schemeClr val="dk1"/>
                </a:solidFill>
              </a:defRPr>
            </a:lvl2pPr>
            <a:lvl3pPr lvl="2" rtl="0">
              <a:spcBef>
                <a:spcPts val="1600"/>
              </a:spcBef>
              <a:spcAft>
                <a:spcPts val="0"/>
              </a:spcAft>
              <a:buClr>
                <a:schemeClr val="dk1"/>
              </a:buClr>
              <a:buSzPts val="1200"/>
              <a:buNone/>
              <a:defRPr>
                <a:solidFill>
                  <a:schemeClr val="dk1"/>
                </a:solidFill>
              </a:defRPr>
            </a:lvl3pPr>
            <a:lvl4pPr lvl="3" rtl="0">
              <a:spcBef>
                <a:spcPts val="1600"/>
              </a:spcBef>
              <a:spcAft>
                <a:spcPts val="0"/>
              </a:spcAft>
              <a:buClr>
                <a:schemeClr val="dk1"/>
              </a:buClr>
              <a:buSzPts val="1200"/>
              <a:buNone/>
              <a:defRPr>
                <a:solidFill>
                  <a:schemeClr val="dk1"/>
                </a:solidFill>
              </a:defRPr>
            </a:lvl4pPr>
            <a:lvl5pPr lvl="4" rtl="0">
              <a:spcBef>
                <a:spcPts val="1600"/>
              </a:spcBef>
              <a:spcAft>
                <a:spcPts val="0"/>
              </a:spcAft>
              <a:buClr>
                <a:schemeClr val="dk1"/>
              </a:buClr>
              <a:buSzPts val="1200"/>
              <a:buNone/>
              <a:defRPr>
                <a:solidFill>
                  <a:schemeClr val="dk1"/>
                </a:solidFill>
              </a:defRPr>
            </a:lvl5pPr>
            <a:lvl6pPr lvl="5" rtl="0">
              <a:spcBef>
                <a:spcPts val="1600"/>
              </a:spcBef>
              <a:spcAft>
                <a:spcPts val="0"/>
              </a:spcAft>
              <a:buClr>
                <a:schemeClr val="dk1"/>
              </a:buClr>
              <a:buSzPts val="1200"/>
              <a:buNone/>
              <a:defRPr>
                <a:solidFill>
                  <a:schemeClr val="dk1"/>
                </a:solidFill>
              </a:defRPr>
            </a:lvl6pPr>
            <a:lvl7pPr lvl="6" rtl="0">
              <a:spcBef>
                <a:spcPts val="1600"/>
              </a:spcBef>
              <a:spcAft>
                <a:spcPts val="0"/>
              </a:spcAft>
              <a:buClr>
                <a:schemeClr val="dk1"/>
              </a:buClr>
              <a:buSzPts val="1200"/>
              <a:buNone/>
              <a:defRPr>
                <a:solidFill>
                  <a:schemeClr val="dk1"/>
                </a:solidFill>
              </a:defRPr>
            </a:lvl7pPr>
            <a:lvl8pPr lvl="7" rtl="0">
              <a:spcBef>
                <a:spcPts val="1600"/>
              </a:spcBef>
              <a:spcAft>
                <a:spcPts val="0"/>
              </a:spcAft>
              <a:buClr>
                <a:schemeClr val="dk1"/>
              </a:buClr>
              <a:buSzPts val="1200"/>
              <a:buNone/>
              <a:defRPr>
                <a:solidFill>
                  <a:schemeClr val="dk1"/>
                </a:solidFill>
              </a:defRPr>
            </a:lvl8pPr>
            <a:lvl9pPr lvl="8" rtl="0">
              <a:spcBef>
                <a:spcPts val="1600"/>
              </a:spcBef>
              <a:spcAft>
                <a:spcPts val="1600"/>
              </a:spcAft>
              <a:buClr>
                <a:schemeClr val="dk1"/>
              </a:buClr>
              <a:buSzPts val="1200"/>
              <a:buNone/>
              <a:defRPr>
                <a:solidFill>
                  <a:schemeClr val="dk1"/>
                </a:solidFill>
              </a:defRPr>
            </a:lvl9pPr>
          </a:lstStyle>
          <a:p/>
        </p:txBody>
      </p:sp>
      <p:sp>
        <p:nvSpPr>
          <p:cNvPr id="222" name="Google Shape;222;p20"/>
          <p:cNvSpPr txBox="1"/>
          <p:nvPr>
            <p:ph hasCustomPrompt="1" idx="2" type="title"/>
          </p:nvPr>
        </p:nvSpPr>
        <p:spPr>
          <a:xfrm>
            <a:off x="2290350" y="1964800"/>
            <a:ext cx="4563300" cy="883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4800"/>
              <a:buNone/>
              <a:defRPr sz="5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23" name="Google Shape;223;p20"/>
          <p:cNvSpPr txBox="1"/>
          <p:nvPr>
            <p:ph idx="3" type="subTitle"/>
          </p:nvPr>
        </p:nvSpPr>
        <p:spPr>
          <a:xfrm>
            <a:off x="2290350" y="2846101"/>
            <a:ext cx="4563300" cy="30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200"/>
              <a:buNone/>
              <a:defRPr sz="1400">
                <a:latin typeface="Fira Sans"/>
                <a:ea typeface="Fira Sans"/>
                <a:cs typeface="Fira Sans"/>
                <a:sym typeface="Fira Sans"/>
              </a:defRPr>
            </a:lvl1pPr>
            <a:lvl2pPr lvl="1" rtl="0">
              <a:spcBef>
                <a:spcPts val="0"/>
              </a:spcBef>
              <a:spcAft>
                <a:spcPts val="0"/>
              </a:spcAft>
              <a:buClr>
                <a:schemeClr val="dk1"/>
              </a:buClr>
              <a:buSzPts val="1200"/>
              <a:buNone/>
              <a:defRPr>
                <a:solidFill>
                  <a:schemeClr val="dk1"/>
                </a:solidFill>
              </a:defRPr>
            </a:lvl2pPr>
            <a:lvl3pPr lvl="2" rtl="0">
              <a:spcBef>
                <a:spcPts val="1600"/>
              </a:spcBef>
              <a:spcAft>
                <a:spcPts val="0"/>
              </a:spcAft>
              <a:buClr>
                <a:schemeClr val="dk1"/>
              </a:buClr>
              <a:buSzPts val="1200"/>
              <a:buNone/>
              <a:defRPr>
                <a:solidFill>
                  <a:schemeClr val="dk1"/>
                </a:solidFill>
              </a:defRPr>
            </a:lvl3pPr>
            <a:lvl4pPr lvl="3" rtl="0">
              <a:spcBef>
                <a:spcPts val="1600"/>
              </a:spcBef>
              <a:spcAft>
                <a:spcPts val="0"/>
              </a:spcAft>
              <a:buClr>
                <a:schemeClr val="dk1"/>
              </a:buClr>
              <a:buSzPts val="1200"/>
              <a:buNone/>
              <a:defRPr>
                <a:solidFill>
                  <a:schemeClr val="dk1"/>
                </a:solidFill>
              </a:defRPr>
            </a:lvl4pPr>
            <a:lvl5pPr lvl="4" rtl="0">
              <a:spcBef>
                <a:spcPts val="1600"/>
              </a:spcBef>
              <a:spcAft>
                <a:spcPts val="0"/>
              </a:spcAft>
              <a:buClr>
                <a:schemeClr val="dk1"/>
              </a:buClr>
              <a:buSzPts val="1200"/>
              <a:buNone/>
              <a:defRPr>
                <a:solidFill>
                  <a:schemeClr val="dk1"/>
                </a:solidFill>
              </a:defRPr>
            </a:lvl5pPr>
            <a:lvl6pPr lvl="5" rtl="0">
              <a:spcBef>
                <a:spcPts val="1600"/>
              </a:spcBef>
              <a:spcAft>
                <a:spcPts val="0"/>
              </a:spcAft>
              <a:buClr>
                <a:schemeClr val="dk1"/>
              </a:buClr>
              <a:buSzPts val="1200"/>
              <a:buNone/>
              <a:defRPr>
                <a:solidFill>
                  <a:schemeClr val="dk1"/>
                </a:solidFill>
              </a:defRPr>
            </a:lvl6pPr>
            <a:lvl7pPr lvl="6" rtl="0">
              <a:spcBef>
                <a:spcPts val="1600"/>
              </a:spcBef>
              <a:spcAft>
                <a:spcPts val="0"/>
              </a:spcAft>
              <a:buClr>
                <a:schemeClr val="dk1"/>
              </a:buClr>
              <a:buSzPts val="1200"/>
              <a:buNone/>
              <a:defRPr>
                <a:solidFill>
                  <a:schemeClr val="dk1"/>
                </a:solidFill>
              </a:defRPr>
            </a:lvl7pPr>
            <a:lvl8pPr lvl="7" rtl="0">
              <a:spcBef>
                <a:spcPts val="1600"/>
              </a:spcBef>
              <a:spcAft>
                <a:spcPts val="0"/>
              </a:spcAft>
              <a:buClr>
                <a:schemeClr val="dk1"/>
              </a:buClr>
              <a:buSzPts val="1200"/>
              <a:buNone/>
              <a:defRPr>
                <a:solidFill>
                  <a:schemeClr val="dk1"/>
                </a:solidFill>
              </a:defRPr>
            </a:lvl8pPr>
            <a:lvl9pPr lvl="8" rtl="0">
              <a:spcBef>
                <a:spcPts val="1600"/>
              </a:spcBef>
              <a:spcAft>
                <a:spcPts val="1600"/>
              </a:spcAft>
              <a:buClr>
                <a:schemeClr val="dk1"/>
              </a:buClr>
              <a:buSzPts val="1200"/>
              <a:buNone/>
              <a:defRPr>
                <a:solidFill>
                  <a:schemeClr val="dk1"/>
                </a:solidFill>
              </a:defRPr>
            </a:lvl9pPr>
          </a:lstStyle>
          <a:p/>
        </p:txBody>
      </p:sp>
      <p:sp>
        <p:nvSpPr>
          <p:cNvPr id="224" name="Google Shape;224;p20"/>
          <p:cNvSpPr txBox="1"/>
          <p:nvPr>
            <p:ph hasCustomPrompt="1" idx="4" type="title"/>
          </p:nvPr>
        </p:nvSpPr>
        <p:spPr>
          <a:xfrm>
            <a:off x="2290350" y="3346328"/>
            <a:ext cx="4563300" cy="883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4800"/>
              <a:buNone/>
              <a:defRPr sz="5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25" name="Google Shape;225;p20"/>
          <p:cNvSpPr txBox="1"/>
          <p:nvPr>
            <p:ph idx="5" type="subTitle"/>
          </p:nvPr>
        </p:nvSpPr>
        <p:spPr>
          <a:xfrm>
            <a:off x="2290350" y="4229825"/>
            <a:ext cx="4563300" cy="30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200"/>
              <a:buNone/>
              <a:defRPr sz="1400">
                <a:latin typeface="Fira Sans"/>
                <a:ea typeface="Fira Sans"/>
                <a:cs typeface="Fira Sans"/>
                <a:sym typeface="Fira Sans"/>
              </a:defRPr>
            </a:lvl1pPr>
            <a:lvl2pPr lvl="1" rtl="0">
              <a:spcBef>
                <a:spcPts val="0"/>
              </a:spcBef>
              <a:spcAft>
                <a:spcPts val="0"/>
              </a:spcAft>
              <a:buClr>
                <a:schemeClr val="dk1"/>
              </a:buClr>
              <a:buSzPts val="1200"/>
              <a:buNone/>
              <a:defRPr>
                <a:solidFill>
                  <a:schemeClr val="dk1"/>
                </a:solidFill>
              </a:defRPr>
            </a:lvl2pPr>
            <a:lvl3pPr lvl="2" rtl="0">
              <a:spcBef>
                <a:spcPts val="1600"/>
              </a:spcBef>
              <a:spcAft>
                <a:spcPts val="0"/>
              </a:spcAft>
              <a:buClr>
                <a:schemeClr val="dk1"/>
              </a:buClr>
              <a:buSzPts val="1200"/>
              <a:buNone/>
              <a:defRPr>
                <a:solidFill>
                  <a:schemeClr val="dk1"/>
                </a:solidFill>
              </a:defRPr>
            </a:lvl3pPr>
            <a:lvl4pPr lvl="3" rtl="0">
              <a:spcBef>
                <a:spcPts val="1600"/>
              </a:spcBef>
              <a:spcAft>
                <a:spcPts val="0"/>
              </a:spcAft>
              <a:buClr>
                <a:schemeClr val="dk1"/>
              </a:buClr>
              <a:buSzPts val="1200"/>
              <a:buNone/>
              <a:defRPr>
                <a:solidFill>
                  <a:schemeClr val="dk1"/>
                </a:solidFill>
              </a:defRPr>
            </a:lvl4pPr>
            <a:lvl5pPr lvl="4" rtl="0">
              <a:spcBef>
                <a:spcPts val="1600"/>
              </a:spcBef>
              <a:spcAft>
                <a:spcPts val="0"/>
              </a:spcAft>
              <a:buClr>
                <a:schemeClr val="dk1"/>
              </a:buClr>
              <a:buSzPts val="1200"/>
              <a:buNone/>
              <a:defRPr>
                <a:solidFill>
                  <a:schemeClr val="dk1"/>
                </a:solidFill>
              </a:defRPr>
            </a:lvl5pPr>
            <a:lvl6pPr lvl="5" rtl="0">
              <a:spcBef>
                <a:spcPts val="1600"/>
              </a:spcBef>
              <a:spcAft>
                <a:spcPts val="0"/>
              </a:spcAft>
              <a:buClr>
                <a:schemeClr val="dk1"/>
              </a:buClr>
              <a:buSzPts val="1200"/>
              <a:buNone/>
              <a:defRPr>
                <a:solidFill>
                  <a:schemeClr val="dk1"/>
                </a:solidFill>
              </a:defRPr>
            </a:lvl6pPr>
            <a:lvl7pPr lvl="6" rtl="0">
              <a:spcBef>
                <a:spcPts val="1600"/>
              </a:spcBef>
              <a:spcAft>
                <a:spcPts val="0"/>
              </a:spcAft>
              <a:buClr>
                <a:schemeClr val="dk1"/>
              </a:buClr>
              <a:buSzPts val="1200"/>
              <a:buNone/>
              <a:defRPr>
                <a:solidFill>
                  <a:schemeClr val="dk1"/>
                </a:solidFill>
              </a:defRPr>
            </a:lvl7pPr>
            <a:lvl8pPr lvl="7" rtl="0">
              <a:spcBef>
                <a:spcPts val="1600"/>
              </a:spcBef>
              <a:spcAft>
                <a:spcPts val="0"/>
              </a:spcAft>
              <a:buClr>
                <a:schemeClr val="dk1"/>
              </a:buClr>
              <a:buSzPts val="1200"/>
              <a:buNone/>
              <a:defRPr>
                <a:solidFill>
                  <a:schemeClr val="dk1"/>
                </a:solidFill>
              </a:defRPr>
            </a:lvl8pPr>
            <a:lvl9pPr lvl="8" rtl="0">
              <a:spcBef>
                <a:spcPts val="1600"/>
              </a:spcBef>
              <a:spcAft>
                <a:spcPts val="1600"/>
              </a:spcAft>
              <a:buClr>
                <a:schemeClr val="dk1"/>
              </a:buClr>
              <a:buSzPts val="1200"/>
              <a:buNone/>
              <a:defRPr>
                <a:solidFill>
                  <a:schemeClr val="dk1"/>
                </a:solidFill>
              </a:defRPr>
            </a:lvl9pPr>
          </a:lstStyle>
          <a:p/>
        </p:txBody>
      </p:sp>
      <p:sp>
        <p:nvSpPr>
          <p:cNvPr id="226" name="Google Shape;226;p20"/>
          <p:cNvSpPr/>
          <p:nvPr/>
        </p:nvSpPr>
        <p:spPr>
          <a:xfrm flipH="1">
            <a:off x="5801949" y="4727839"/>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0"/>
          <p:cNvSpPr/>
          <p:nvPr/>
        </p:nvSpPr>
        <p:spPr>
          <a:xfrm flipH="1" rot="-8861856">
            <a:off x="6354206" y="387388"/>
            <a:ext cx="257507" cy="137731"/>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0"/>
          <p:cNvSpPr/>
          <p:nvPr/>
        </p:nvSpPr>
        <p:spPr>
          <a:xfrm flipH="1" rot="-10565451">
            <a:off x="274878" y="391297"/>
            <a:ext cx="246679"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0"/>
          <p:cNvSpPr/>
          <p:nvPr/>
        </p:nvSpPr>
        <p:spPr>
          <a:xfrm flipH="1" rot="4176861">
            <a:off x="2096744" y="4625853"/>
            <a:ext cx="352094" cy="45319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0"/>
          <p:cNvSpPr/>
          <p:nvPr/>
        </p:nvSpPr>
        <p:spPr>
          <a:xfrm flipH="1" rot="3007948">
            <a:off x="3154154" y="76282"/>
            <a:ext cx="352107" cy="453212"/>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0"/>
          <p:cNvSpPr/>
          <p:nvPr/>
        </p:nvSpPr>
        <p:spPr>
          <a:xfrm flipH="1" rot="-3391622">
            <a:off x="8614129" y="2494039"/>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0"/>
          <p:cNvSpPr/>
          <p:nvPr/>
        </p:nvSpPr>
        <p:spPr>
          <a:xfrm flipH="1" rot="-1963446">
            <a:off x="50830" y="3090125"/>
            <a:ext cx="352091" cy="291464"/>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0"/>
          <p:cNvSpPr/>
          <p:nvPr/>
        </p:nvSpPr>
        <p:spPr>
          <a:xfrm flipH="1">
            <a:off x="8614137" y="173826"/>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0"/>
          <p:cNvSpPr/>
          <p:nvPr/>
        </p:nvSpPr>
        <p:spPr>
          <a:xfrm flipH="1" rot="2700000">
            <a:off x="8355347" y="4666723"/>
            <a:ext cx="352092" cy="291483"/>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17" name="Shape 17"/>
        <p:cNvGrpSpPr/>
        <p:nvPr/>
      </p:nvGrpSpPr>
      <p:grpSpPr>
        <a:xfrm>
          <a:off x="0" y="0"/>
          <a:ext cx="0" cy="0"/>
          <a:chOff x="0" y="0"/>
          <a:chExt cx="0" cy="0"/>
        </a:xfrm>
      </p:grpSpPr>
      <p:sp>
        <p:nvSpPr>
          <p:cNvPr id="18" name="Google Shape;18;p3"/>
          <p:cNvSpPr txBox="1"/>
          <p:nvPr>
            <p:ph type="title"/>
          </p:nvPr>
        </p:nvSpPr>
        <p:spPr>
          <a:xfrm>
            <a:off x="4891063" y="2567988"/>
            <a:ext cx="2796900" cy="922500"/>
          </a:xfrm>
          <a:prstGeom prst="rect">
            <a:avLst/>
          </a:prstGeom>
        </p:spPr>
        <p:txBody>
          <a:bodyPr anchorCtr="0" anchor="b" bIns="91425" lIns="91425" spcFirstLastPara="1" rIns="91425" wrap="square" tIns="91425">
            <a:noAutofit/>
          </a:bodyPr>
          <a:lstStyle>
            <a:lvl1pPr lvl="0" algn="ctr">
              <a:lnSpc>
                <a:spcPct val="115000"/>
              </a:lnSpc>
              <a:spcBef>
                <a:spcPts val="0"/>
              </a:spcBef>
              <a:spcAft>
                <a:spcPts val="0"/>
              </a:spcAft>
              <a:buSzPts val="3600"/>
              <a:buNone/>
              <a:defRPr/>
            </a:lvl1pPr>
            <a:lvl2pPr lvl="1" algn="ctr">
              <a:lnSpc>
                <a:spcPct val="115000"/>
              </a:lnSpc>
              <a:spcBef>
                <a:spcPts val="0"/>
              </a:spcBef>
              <a:spcAft>
                <a:spcPts val="0"/>
              </a:spcAft>
              <a:buSzPts val="3600"/>
              <a:buNone/>
              <a:defRPr sz="3600"/>
            </a:lvl2pPr>
            <a:lvl3pPr lvl="2" algn="ctr">
              <a:lnSpc>
                <a:spcPct val="115000"/>
              </a:lnSpc>
              <a:spcBef>
                <a:spcPts val="0"/>
              </a:spcBef>
              <a:spcAft>
                <a:spcPts val="0"/>
              </a:spcAft>
              <a:buSzPts val="3600"/>
              <a:buNone/>
              <a:defRPr sz="3600"/>
            </a:lvl3pPr>
            <a:lvl4pPr lvl="3" algn="ctr">
              <a:lnSpc>
                <a:spcPct val="115000"/>
              </a:lnSpc>
              <a:spcBef>
                <a:spcPts val="0"/>
              </a:spcBef>
              <a:spcAft>
                <a:spcPts val="0"/>
              </a:spcAft>
              <a:buSzPts val="3600"/>
              <a:buNone/>
              <a:defRPr sz="3600"/>
            </a:lvl4pPr>
            <a:lvl5pPr lvl="4" algn="ctr">
              <a:lnSpc>
                <a:spcPct val="115000"/>
              </a:lnSpc>
              <a:spcBef>
                <a:spcPts val="0"/>
              </a:spcBef>
              <a:spcAft>
                <a:spcPts val="0"/>
              </a:spcAft>
              <a:buSzPts val="3600"/>
              <a:buNone/>
              <a:defRPr sz="3600"/>
            </a:lvl5pPr>
            <a:lvl6pPr lvl="5" algn="ctr">
              <a:lnSpc>
                <a:spcPct val="115000"/>
              </a:lnSpc>
              <a:spcBef>
                <a:spcPts val="0"/>
              </a:spcBef>
              <a:spcAft>
                <a:spcPts val="0"/>
              </a:spcAft>
              <a:buSzPts val="3600"/>
              <a:buNone/>
              <a:defRPr sz="3600"/>
            </a:lvl6pPr>
            <a:lvl7pPr lvl="6" algn="ctr">
              <a:lnSpc>
                <a:spcPct val="115000"/>
              </a:lnSpc>
              <a:spcBef>
                <a:spcPts val="0"/>
              </a:spcBef>
              <a:spcAft>
                <a:spcPts val="0"/>
              </a:spcAft>
              <a:buSzPts val="3600"/>
              <a:buNone/>
              <a:defRPr sz="3600"/>
            </a:lvl7pPr>
            <a:lvl8pPr lvl="7" algn="ctr">
              <a:lnSpc>
                <a:spcPct val="115000"/>
              </a:lnSpc>
              <a:spcBef>
                <a:spcPts val="0"/>
              </a:spcBef>
              <a:spcAft>
                <a:spcPts val="0"/>
              </a:spcAft>
              <a:buSzPts val="3600"/>
              <a:buNone/>
              <a:defRPr sz="3600"/>
            </a:lvl8pPr>
            <a:lvl9pPr lvl="8" algn="ctr">
              <a:lnSpc>
                <a:spcPct val="115000"/>
              </a:lnSpc>
              <a:spcBef>
                <a:spcPts val="0"/>
              </a:spcBef>
              <a:spcAft>
                <a:spcPts val="0"/>
              </a:spcAft>
              <a:buSzPts val="3600"/>
              <a:buNone/>
              <a:defRPr sz="3600"/>
            </a:lvl9pPr>
          </a:lstStyle>
          <a:p/>
        </p:txBody>
      </p:sp>
      <p:sp>
        <p:nvSpPr>
          <p:cNvPr id="19" name="Google Shape;19;p3"/>
          <p:cNvSpPr txBox="1"/>
          <p:nvPr>
            <p:ph hasCustomPrompt="1" idx="2" type="title"/>
          </p:nvPr>
        </p:nvSpPr>
        <p:spPr>
          <a:xfrm>
            <a:off x="4891063" y="1333488"/>
            <a:ext cx="2796900" cy="12345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6000"/>
              <a:buNone/>
              <a:defRPr sz="8500">
                <a:solidFill>
                  <a:schemeClr val="lt1"/>
                </a:solidFill>
              </a:defRPr>
            </a:lvl1pPr>
            <a:lvl2pPr lvl="1" rtl="0" algn="ctr">
              <a:lnSpc>
                <a:spcPct val="115000"/>
              </a:lnSpc>
              <a:spcBef>
                <a:spcPts val="0"/>
              </a:spcBef>
              <a:spcAft>
                <a:spcPts val="0"/>
              </a:spcAft>
              <a:buSzPts val="6000"/>
              <a:buNone/>
              <a:defRPr sz="6000"/>
            </a:lvl2pPr>
            <a:lvl3pPr lvl="2" rtl="0" algn="ctr">
              <a:lnSpc>
                <a:spcPct val="115000"/>
              </a:lnSpc>
              <a:spcBef>
                <a:spcPts val="0"/>
              </a:spcBef>
              <a:spcAft>
                <a:spcPts val="0"/>
              </a:spcAft>
              <a:buSzPts val="6000"/>
              <a:buNone/>
              <a:defRPr sz="6000"/>
            </a:lvl3pPr>
            <a:lvl4pPr lvl="3" rtl="0" algn="ctr">
              <a:lnSpc>
                <a:spcPct val="115000"/>
              </a:lnSpc>
              <a:spcBef>
                <a:spcPts val="0"/>
              </a:spcBef>
              <a:spcAft>
                <a:spcPts val="0"/>
              </a:spcAft>
              <a:buSzPts val="6000"/>
              <a:buNone/>
              <a:defRPr sz="6000"/>
            </a:lvl4pPr>
            <a:lvl5pPr lvl="4" rtl="0" algn="ctr">
              <a:lnSpc>
                <a:spcPct val="115000"/>
              </a:lnSpc>
              <a:spcBef>
                <a:spcPts val="0"/>
              </a:spcBef>
              <a:spcAft>
                <a:spcPts val="0"/>
              </a:spcAft>
              <a:buSzPts val="6000"/>
              <a:buNone/>
              <a:defRPr sz="6000"/>
            </a:lvl5pPr>
            <a:lvl6pPr lvl="5" rtl="0" algn="ctr">
              <a:lnSpc>
                <a:spcPct val="115000"/>
              </a:lnSpc>
              <a:spcBef>
                <a:spcPts val="0"/>
              </a:spcBef>
              <a:spcAft>
                <a:spcPts val="0"/>
              </a:spcAft>
              <a:buSzPts val="6000"/>
              <a:buNone/>
              <a:defRPr sz="6000"/>
            </a:lvl6pPr>
            <a:lvl7pPr lvl="6" rtl="0" algn="ctr">
              <a:lnSpc>
                <a:spcPct val="115000"/>
              </a:lnSpc>
              <a:spcBef>
                <a:spcPts val="0"/>
              </a:spcBef>
              <a:spcAft>
                <a:spcPts val="0"/>
              </a:spcAft>
              <a:buSzPts val="6000"/>
              <a:buNone/>
              <a:defRPr sz="6000"/>
            </a:lvl7pPr>
            <a:lvl8pPr lvl="7" rtl="0" algn="ctr">
              <a:lnSpc>
                <a:spcPct val="115000"/>
              </a:lnSpc>
              <a:spcBef>
                <a:spcPts val="0"/>
              </a:spcBef>
              <a:spcAft>
                <a:spcPts val="0"/>
              </a:spcAft>
              <a:buSzPts val="6000"/>
              <a:buNone/>
              <a:defRPr sz="6000"/>
            </a:lvl8pPr>
            <a:lvl9pPr lvl="8" rtl="0" algn="ctr">
              <a:lnSpc>
                <a:spcPct val="115000"/>
              </a:lnSpc>
              <a:spcBef>
                <a:spcPts val="0"/>
              </a:spcBef>
              <a:spcAft>
                <a:spcPts val="0"/>
              </a:spcAft>
              <a:buSzPts val="6000"/>
              <a:buNone/>
              <a:defRPr sz="6000"/>
            </a:lvl9pPr>
          </a:lstStyle>
          <a:p>
            <a:r>
              <a:t>xx%</a:t>
            </a:r>
          </a:p>
        </p:txBody>
      </p:sp>
      <p:sp>
        <p:nvSpPr>
          <p:cNvPr id="20" name="Google Shape;20;p3"/>
          <p:cNvSpPr/>
          <p:nvPr/>
        </p:nvSpPr>
        <p:spPr>
          <a:xfrm rot="7845159">
            <a:off x="6315187" y="4701552"/>
            <a:ext cx="352089" cy="453190"/>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8828498">
            <a:off x="2396778" y="4772538"/>
            <a:ext cx="246677" cy="155423"/>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6645472">
            <a:off x="2833286" y="188334"/>
            <a:ext cx="257500" cy="137727"/>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3391622">
            <a:off x="5798702" y="256364"/>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4430405">
            <a:off x="281489" y="4427005"/>
            <a:ext cx="352087" cy="45318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7413790">
            <a:off x="8767417" y="2462105"/>
            <a:ext cx="246678"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3391622">
            <a:off x="179102" y="3045552"/>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2542404">
            <a:off x="4336213" y="4709704"/>
            <a:ext cx="246679"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solidFill>
          <a:schemeClr val="dk2"/>
        </a:solidFill>
      </p:bgPr>
    </p:bg>
    <p:spTree>
      <p:nvGrpSpPr>
        <p:cNvPr id="235" name="Shape 235"/>
        <p:cNvGrpSpPr/>
        <p:nvPr/>
      </p:nvGrpSpPr>
      <p:grpSpPr>
        <a:xfrm>
          <a:off x="0" y="0"/>
          <a:ext cx="0" cy="0"/>
          <a:chOff x="0" y="0"/>
          <a:chExt cx="0" cy="0"/>
        </a:xfrm>
      </p:grpSpPr>
      <p:sp>
        <p:nvSpPr>
          <p:cNvPr id="236" name="Google Shape;236;p21"/>
          <p:cNvSpPr txBox="1"/>
          <p:nvPr>
            <p:ph idx="1" type="subTitle"/>
          </p:nvPr>
        </p:nvSpPr>
        <p:spPr>
          <a:xfrm>
            <a:off x="2717850" y="1377275"/>
            <a:ext cx="3708300" cy="1163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2800"/>
              <a:buFont typeface="Fira Sans"/>
              <a:buNone/>
              <a:defRPr>
                <a:latin typeface="Fira Sans"/>
                <a:ea typeface="Fira Sans"/>
                <a:cs typeface="Fira Sans"/>
                <a:sym typeface="Fira Sans"/>
              </a:defRPr>
            </a:lvl1pPr>
            <a:lvl2pPr lvl="1" rtl="0" algn="ctr">
              <a:lnSpc>
                <a:spcPct val="115000"/>
              </a:lnSpc>
              <a:spcBef>
                <a:spcPts val="0"/>
              </a:spcBef>
              <a:spcAft>
                <a:spcPts val="0"/>
              </a:spcAft>
              <a:buSzPts val="2800"/>
              <a:buNone/>
              <a:defRPr sz="2800"/>
            </a:lvl2pPr>
            <a:lvl3pPr lvl="2" rtl="0" algn="ctr">
              <a:lnSpc>
                <a:spcPct val="115000"/>
              </a:lnSpc>
              <a:spcBef>
                <a:spcPts val="0"/>
              </a:spcBef>
              <a:spcAft>
                <a:spcPts val="0"/>
              </a:spcAft>
              <a:buSzPts val="2800"/>
              <a:buFont typeface="Fira Sans"/>
              <a:buNone/>
              <a:defRPr sz="2800">
                <a:latin typeface="Fira Sans"/>
                <a:ea typeface="Fira Sans"/>
                <a:cs typeface="Fira Sans"/>
                <a:sym typeface="Fira Sans"/>
              </a:defRPr>
            </a:lvl3pPr>
            <a:lvl4pPr lvl="3" rtl="0" algn="ctr">
              <a:lnSpc>
                <a:spcPct val="115000"/>
              </a:lnSpc>
              <a:spcBef>
                <a:spcPts val="0"/>
              </a:spcBef>
              <a:spcAft>
                <a:spcPts val="0"/>
              </a:spcAft>
              <a:buSzPts val="2800"/>
              <a:buFont typeface="Fira Sans"/>
              <a:buNone/>
              <a:defRPr sz="2800">
                <a:latin typeface="Fira Sans"/>
                <a:ea typeface="Fira Sans"/>
                <a:cs typeface="Fira Sans"/>
                <a:sym typeface="Fira Sans"/>
              </a:defRPr>
            </a:lvl4pPr>
            <a:lvl5pPr lvl="4" rtl="0" algn="ctr">
              <a:lnSpc>
                <a:spcPct val="115000"/>
              </a:lnSpc>
              <a:spcBef>
                <a:spcPts val="0"/>
              </a:spcBef>
              <a:spcAft>
                <a:spcPts val="0"/>
              </a:spcAft>
              <a:buSzPts val="2800"/>
              <a:buFont typeface="Fira Sans"/>
              <a:buNone/>
              <a:defRPr sz="2800">
                <a:latin typeface="Fira Sans"/>
                <a:ea typeface="Fira Sans"/>
                <a:cs typeface="Fira Sans"/>
                <a:sym typeface="Fira Sans"/>
              </a:defRPr>
            </a:lvl5pPr>
            <a:lvl6pPr lvl="5" rtl="0" algn="ctr">
              <a:lnSpc>
                <a:spcPct val="115000"/>
              </a:lnSpc>
              <a:spcBef>
                <a:spcPts val="0"/>
              </a:spcBef>
              <a:spcAft>
                <a:spcPts val="0"/>
              </a:spcAft>
              <a:buSzPts val="2800"/>
              <a:buFont typeface="Fira Sans"/>
              <a:buNone/>
              <a:defRPr sz="2800">
                <a:latin typeface="Fira Sans"/>
                <a:ea typeface="Fira Sans"/>
                <a:cs typeface="Fira Sans"/>
                <a:sym typeface="Fira Sans"/>
              </a:defRPr>
            </a:lvl6pPr>
            <a:lvl7pPr lvl="6" rtl="0" algn="ctr">
              <a:lnSpc>
                <a:spcPct val="115000"/>
              </a:lnSpc>
              <a:spcBef>
                <a:spcPts val="0"/>
              </a:spcBef>
              <a:spcAft>
                <a:spcPts val="0"/>
              </a:spcAft>
              <a:buSzPts val="2800"/>
              <a:buFont typeface="Fira Sans"/>
              <a:buNone/>
              <a:defRPr sz="2800">
                <a:latin typeface="Fira Sans"/>
                <a:ea typeface="Fira Sans"/>
                <a:cs typeface="Fira Sans"/>
                <a:sym typeface="Fira Sans"/>
              </a:defRPr>
            </a:lvl7pPr>
            <a:lvl8pPr lvl="7" rtl="0" algn="ctr">
              <a:lnSpc>
                <a:spcPct val="115000"/>
              </a:lnSpc>
              <a:spcBef>
                <a:spcPts val="0"/>
              </a:spcBef>
              <a:spcAft>
                <a:spcPts val="0"/>
              </a:spcAft>
              <a:buSzPts val="2800"/>
              <a:buFont typeface="Fira Sans"/>
              <a:buNone/>
              <a:defRPr sz="2800">
                <a:latin typeface="Fira Sans"/>
                <a:ea typeface="Fira Sans"/>
                <a:cs typeface="Fira Sans"/>
                <a:sym typeface="Fira Sans"/>
              </a:defRPr>
            </a:lvl8pPr>
            <a:lvl9pPr lvl="8" rtl="0" algn="ctr">
              <a:lnSpc>
                <a:spcPct val="115000"/>
              </a:lnSpc>
              <a:spcBef>
                <a:spcPts val="0"/>
              </a:spcBef>
              <a:spcAft>
                <a:spcPts val="0"/>
              </a:spcAft>
              <a:buSzPts val="2800"/>
              <a:buFont typeface="Fira Sans"/>
              <a:buNone/>
              <a:defRPr sz="2800">
                <a:latin typeface="Fira Sans"/>
                <a:ea typeface="Fira Sans"/>
                <a:cs typeface="Fira Sans"/>
                <a:sym typeface="Fira Sans"/>
              </a:defRPr>
            </a:lvl9pPr>
          </a:lstStyle>
          <a:p/>
        </p:txBody>
      </p:sp>
      <p:sp>
        <p:nvSpPr>
          <p:cNvPr id="237" name="Google Shape;237;p21"/>
          <p:cNvSpPr txBox="1"/>
          <p:nvPr/>
        </p:nvSpPr>
        <p:spPr>
          <a:xfrm>
            <a:off x="2717850" y="3415775"/>
            <a:ext cx="3708300" cy="711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300"/>
              </a:spcBef>
              <a:spcAft>
                <a:spcPts val="0"/>
              </a:spcAft>
              <a:buClr>
                <a:schemeClr val="dk1"/>
              </a:buClr>
              <a:buSzPts val="1100"/>
              <a:buFont typeface="Arial"/>
              <a:buNone/>
            </a:pPr>
            <a:r>
              <a:rPr lang="en" sz="1200">
                <a:solidFill>
                  <a:schemeClr val="lt2"/>
                </a:solidFill>
                <a:latin typeface="Fira Sans"/>
                <a:ea typeface="Fira Sans"/>
                <a:cs typeface="Fira Sans"/>
                <a:sym typeface="Fira Sans"/>
              </a:rPr>
              <a:t>CREDITS: This presentation template was created by </a:t>
            </a:r>
            <a:r>
              <a:rPr b="1" lang="en" sz="1200">
                <a:solidFill>
                  <a:schemeClr val="lt2"/>
                </a:solidFill>
                <a:uFill>
                  <a:noFill/>
                </a:uFill>
                <a:latin typeface="Fira Sans"/>
                <a:ea typeface="Fira Sans"/>
                <a:cs typeface="Fira Sans"/>
                <a:sym typeface="Fira Sans"/>
                <a:hlinkClick r:id="rId2">
                  <a:extLst>
                    <a:ext uri="{A12FA001-AC4F-418D-AE19-62706E023703}">
                      <ahyp:hlinkClr val="tx"/>
                    </a:ext>
                  </a:extLst>
                </a:hlinkClick>
              </a:rPr>
              <a:t>Slidesgo</a:t>
            </a:r>
            <a:r>
              <a:rPr lang="en" sz="1200">
                <a:solidFill>
                  <a:schemeClr val="lt2"/>
                </a:solidFill>
                <a:latin typeface="Fira Sans"/>
                <a:ea typeface="Fira Sans"/>
                <a:cs typeface="Fira Sans"/>
                <a:sym typeface="Fira Sans"/>
              </a:rPr>
              <a:t>, including icons by </a:t>
            </a:r>
            <a:r>
              <a:rPr b="1" lang="en" sz="1200">
                <a:solidFill>
                  <a:schemeClr val="lt2"/>
                </a:solidFill>
                <a:uFill>
                  <a:noFill/>
                </a:uFill>
                <a:latin typeface="Fira Sans"/>
                <a:ea typeface="Fira Sans"/>
                <a:cs typeface="Fira Sans"/>
                <a:sym typeface="Fira Sans"/>
                <a:hlinkClick r:id="rId3">
                  <a:extLst>
                    <a:ext uri="{A12FA001-AC4F-418D-AE19-62706E023703}">
                      <ahyp:hlinkClr val="tx"/>
                    </a:ext>
                  </a:extLst>
                </a:hlinkClick>
              </a:rPr>
              <a:t>Flaticon</a:t>
            </a:r>
            <a:r>
              <a:rPr b="1" lang="en" sz="1200">
                <a:solidFill>
                  <a:schemeClr val="lt2"/>
                </a:solidFill>
                <a:latin typeface="Fira Sans"/>
                <a:ea typeface="Fira Sans"/>
                <a:cs typeface="Fira Sans"/>
                <a:sym typeface="Fira Sans"/>
              </a:rPr>
              <a:t> </a:t>
            </a:r>
            <a:r>
              <a:rPr lang="en" sz="1200">
                <a:solidFill>
                  <a:schemeClr val="lt2"/>
                </a:solidFill>
                <a:latin typeface="Fira Sans"/>
                <a:ea typeface="Fira Sans"/>
                <a:cs typeface="Fira Sans"/>
                <a:sym typeface="Fira Sans"/>
              </a:rPr>
              <a:t>and infographics &amp; images by </a:t>
            </a:r>
            <a:r>
              <a:rPr b="1" lang="en" sz="1200">
                <a:solidFill>
                  <a:schemeClr val="lt2"/>
                </a:solidFill>
                <a:uFill>
                  <a:noFill/>
                </a:uFill>
                <a:latin typeface="Fira Sans"/>
                <a:ea typeface="Fira Sans"/>
                <a:cs typeface="Fira Sans"/>
                <a:sym typeface="Fira Sans"/>
                <a:hlinkClick r:id="rId4">
                  <a:extLst>
                    <a:ext uri="{A12FA001-AC4F-418D-AE19-62706E023703}">
                      <ahyp:hlinkClr val="tx"/>
                    </a:ext>
                  </a:extLst>
                </a:hlinkClick>
              </a:rPr>
              <a:t>Freepik</a:t>
            </a:r>
            <a:endParaRPr b="1" sz="1200">
              <a:solidFill>
                <a:schemeClr val="lt2"/>
              </a:solidFill>
              <a:latin typeface="Fira Sans"/>
              <a:ea typeface="Fira Sans"/>
              <a:cs typeface="Fira Sans"/>
              <a:sym typeface="Fira Sans"/>
            </a:endParaRPr>
          </a:p>
        </p:txBody>
      </p:sp>
      <p:sp>
        <p:nvSpPr>
          <p:cNvPr id="238" name="Google Shape;238;p21"/>
          <p:cNvSpPr txBox="1"/>
          <p:nvPr>
            <p:ph type="ctrTitle"/>
          </p:nvPr>
        </p:nvSpPr>
        <p:spPr>
          <a:xfrm>
            <a:off x="2717850" y="535000"/>
            <a:ext cx="3708300" cy="11694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5200"/>
              <a:buNone/>
              <a:defRPr sz="7000"/>
            </a:lvl1pPr>
            <a:lvl2pPr lvl="1" rtl="0" algn="ctr">
              <a:lnSpc>
                <a:spcPct val="115000"/>
              </a:lnSpc>
              <a:spcBef>
                <a:spcPts val="0"/>
              </a:spcBef>
              <a:spcAft>
                <a:spcPts val="0"/>
              </a:spcAft>
              <a:buSzPts val="5200"/>
              <a:buNone/>
              <a:defRPr sz="5200"/>
            </a:lvl2pPr>
            <a:lvl3pPr lvl="2" rtl="0" algn="ctr">
              <a:lnSpc>
                <a:spcPct val="115000"/>
              </a:lnSpc>
              <a:spcBef>
                <a:spcPts val="0"/>
              </a:spcBef>
              <a:spcAft>
                <a:spcPts val="0"/>
              </a:spcAft>
              <a:buSzPts val="5200"/>
              <a:buNone/>
              <a:defRPr sz="5200"/>
            </a:lvl3pPr>
            <a:lvl4pPr lvl="3" rtl="0" algn="ctr">
              <a:lnSpc>
                <a:spcPct val="115000"/>
              </a:lnSpc>
              <a:spcBef>
                <a:spcPts val="0"/>
              </a:spcBef>
              <a:spcAft>
                <a:spcPts val="0"/>
              </a:spcAft>
              <a:buSzPts val="5200"/>
              <a:buNone/>
              <a:defRPr sz="5200"/>
            </a:lvl4pPr>
            <a:lvl5pPr lvl="4" rtl="0" algn="ctr">
              <a:lnSpc>
                <a:spcPct val="115000"/>
              </a:lnSpc>
              <a:spcBef>
                <a:spcPts val="0"/>
              </a:spcBef>
              <a:spcAft>
                <a:spcPts val="0"/>
              </a:spcAft>
              <a:buSzPts val="5200"/>
              <a:buNone/>
              <a:defRPr sz="5200"/>
            </a:lvl5pPr>
            <a:lvl6pPr lvl="5" rtl="0" algn="ctr">
              <a:lnSpc>
                <a:spcPct val="115000"/>
              </a:lnSpc>
              <a:spcBef>
                <a:spcPts val="0"/>
              </a:spcBef>
              <a:spcAft>
                <a:spcPts val="0"/>
              </a:spcAft>
              <a:buSzPts val="5200"/>
              <a:buNone/>
              <a:defRPr sz="5200"/>
            </a:lvl6pPr>
            <a:lvl7pPr lvl="6" rtl="0" algn="ctr">
              <a:lnSpc>
                <a:spcPct val="115000"/>
              </a:lnSpc>
              <a:spcBef>
                <a:spcPts val="0"/>
              </a:spcBef>
              <a:spcAft>
                <a:spcPts val="0"/>
              </a:spcAft>
              <a:buSzPts val="5200"/>
              <a:buNone/>
              <a:defRPr sz="5200"/>
            </a:lvl7pPr>
            <a:lvl8pPr lvl="7" rtl="0" algn="ctr">
              <a:lnSpc>
                <a:spcPct val="115000"/>
              </a:lnSpc>
              <a:spcBef>
                <a:spcPts val="0"/>
              </a:spcBef>
              <a:spcAft>
                <a:spcPts val="0"/>
              </a:spcAft>
              <a:buSzPts val="5200"/>
              <a:buNone/>
              <a:defRPr sz="5200"/>
            </a:lvl8pPr>
            <a:lvl9pPr lvl="8" rtl="0" algn="ctr">
              <a:lnSpc>
                <a:spcPct val="115000"/>
              </a:lnSpc>
              <a:spcBef>
                <a:spcPts val="0"/>
              </a:spcBef>
              <a:spcAft>
                <a:spcPts val="0"/>
              </a:spcAft>
              <a:buSzPts val="5200"/>
              <a:buNone/>
              <a:defRPr sz="5200"/>
            </a:lvl9pPr>
          </a:lstStyle>
          <a:p/>
        </p:txBody>
      </p:sp>
      <p:sp>
        <p:nvSpPr>
          <p:cNvPr id="239" name="Google Shape;239;p21"/>
          <p:cNvSpPr/>
          <p:nvPr/>
        </p:nvSpPr>
        <p:spPr>
          <a:xfrm rot="4559421">
            <a:off x="281490" y="247964"/>
            <a:ext cx="352087" cy="453187"/>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1"/>
          <p:cNvSpPr/>
          <p:nvPr/>
        </p:nvSpPr>
        <p:spPr>
          <a:xfrm>
            <a:off x="2530094" y="4793726"/>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1"/>
          <p:cNvSpPr/>
          <p:nvPr/>
        </p:nvSpPr>
        <p:spPr>
          <a:xfrm rot="-6645472">
            <a:off x="2833286" y="188334"/>
            <a:ext cx="257500" cy="137727"/>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1"/>
          <p:cNvSpPr/>
          <p:nvPr/>
        </p:nvSpPr>
        <p:spPr>
          <a:xfrm rot="3391622">
            <a:off x="6660002" y="179489"/>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1"/>
          <p:cNvSpPr/>
          <p:nvPr/>
        </p:nvSpPr>
        <p:spPr>
          <a:xfrm rot="-4430405">
            <a:off x="5945276" y="4573617"/>
            <a:ext cx="352087" cy="45318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1"/>
          <p:cNvSpPr/>
          <p:nvPr/>
        </p:nvSpPr>
        <p:spPr>
          <a:xfrm rot="7413790">
            <a:off x="8790817" y="2017230"/>
            <a:ext cx="246678"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1"/>
          <p:cNvSpPr/>
          <p:nvPr/>
        </p:nvSpPr>
        <p:spPr>
          <a:xfrm rot="3391622">
            <a:off x="179102" y="3045552"/>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1"/>
          <p:cNvSpPr/>
          <p:nvPr/>
        </p:nvSpPr>
        <p:spPr>
          <a:xfrm rot="2542404">
            <a:off x="8717563" y="4793729"/>
            <a:ext cx="246679"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1"/>
          <p:cNvSpPr/>
          <p:nvPr/>
        </p:nvSpPr>
        <p:spPr>
          <a:xfrm rot="-6645472">
            <a:off x="173711" y="4869659"/>
            <a:ext cx="257500" cy="137727"/>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1"/>
          <p:cNvSpPr/>
          <p:nvPr/>
        </p:nvSpPr>
        <p:spPr>
          <a:xfrm rot="-8686519">
            <a:off x="8738109" y="172456"/>
            <a:ext cx="352077" cy="453174"/>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bg>
      <p:bgPr>
        <a:solidFill>
          <a:schemeClr val="dk2"/>
        </a:solidFill>
      </p:bgPr>
    </p:bg>
    <p:spTree>
      <p:nvGrpSpPr>
        <p:cNvPr id="249" name="Shape 249"/>
        <p:cNvGrpSpPr/>
        <p:nvPr/>
      </p:nvGrpSpPr>
      <p:grpSpPr>
        <a:xfrm>
          <a:off x="0" y="0"/>
          <a:ext cx="0" cy="0"/>
          <a:chOff x="0" y="0"/>
          <a:chExt cx="0" cy="0"/>
        </a:xfrm>
      </p:grpSpPr>
      <p:sp>
        <p:nvSpPr>
          <p:cNvPr id="250" name="Google Shape;250;p22"/>
          <p:cNvSpPr/>
          <p:nvPr/>
        </p:nvSpPr>
        <p:spPr>
          <a:xfrm rot="3200375">
            <a:off x="157631" y="2168511"/>
            <a:ext cx="352102" cy="453205"/>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2"/>
          <p:cNvSpPr/>
          <p:nvPr/>
        </p:nvSpPr>
        <p:spPr>
          <a:xfrm>
            <a:off x="3090769" y="4730889"/>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2"/>
          <p:cNvSpPr/>
          <p:nvPr/>
        </p:nvSpPr>
        <p:spPr>
          <a:xfrm>
            <a:off x="5657454" y="365464"/>
            <a:ext cx="257508" cy="137732"/>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2"/>
          <p:cNvSpPr/>
          <p:nvPr/>
        </p:nvSpPr>
        <p:spPr>
          <a:xfrm rot="3391622">
            <a:off x="8663152" y="1547002"/>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2"/>
          <p:cNvSpPr/>
          <p:nvPr/>
        </p:nvSpPr>
        <p:spPr>
          <a:xfrm rot="-5644555">
            <a:off x="6109206" y="4573604"/>
            <a:ext cx="352102" cy="45320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2"/>
          <p:cNvSpPr/>
          <p:nvPr/>
        </p:nvSpPr>
        <p:spPr>
          <a:xfrm rot="-3007948">
            <a:off x="2308158" y="-3793"/>
            <a:ext cx="352107" cy="453212"/>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2"/>
          <p:cNvSpPr/>
          <p:nvPr/>
        </p:nvSpPr>
        <p:spPr>
          <a:xfrm rot="3391622">
            <a:off x="210327" y="399652"/>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2"/>
          <p:cNvSpPr/>
          <p:nvPr/>
        </p:nvSpPr>
        <p:spPr>
          <a:xfrm>
            <a:off x="8719475" y="3259377"/>
            <a:ext cx="352095" cy="291473"/>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 name="Google Shape;258;p22"/>
          <p:cNvGrpSpPr/>
          <p:nvPr/>
        </p:nvGrpSpPr>
        <p:grpSpPr>
          <a:xfrm flipH="1">
            <a:off x="180000" y="3672195"/>
            <a:ext cx="1400298" cy="1319728"/>
            <a:chOff x="5547025" y="1155975"/>
            <a:chExt cx="2881864" cy="2716048"/>
          </a:xfrm>
        </p:grpSpPr>
        <p:sp>
          <p:nvSpPr>
            <p:cNvPr id="259" name="Google Shape;259;p22"/>
            <p:cNvSpPr/>
            <p:nvPr/>
          </p:nvSpPr>
          <p:spPr>
            <a:xfrm>
              <a:off x="5547025" y="1155975"/>
              <a:ext cx="2881864" cy="2716048"/>
            </a:xfrm>
            <a:custGeom>
              <a:rect b="b" l="l" r="r" t="t"/>
              <a:pathLst>
                <a:path extrusionOk="0" h="55577" w="58970">
                  <a:moveTo>
                    <a:pt x="12396" y="1"/>
                  </a:moveTo>
                  <a:cubicBezTo>
                    <a:pt x="11278" y="1"/>
                    <a:pt x="10211" y="462"/>
                    <a:pt x="9432" y="1260"/>
                  </a:cubicBezTo>
                  <a:cubicBezTo>
                    <a:pt x="8695" y="2017"/>
                    <a:pt x="8311" y="3049"/>
                    <a:pt x="8360" y="4102"/>
                  </a:cubicBezTo>
                  <a:lnTo>
                    <a:pt x="8567" y="8734"/>
                  </a:lnTo>
                  <a:cubicBezTo>
                    <a:pt x="8596" y="9472"/>
                    <a:pt x="8842" y="10180"/>
                    <a:pt x="9265" y="10789"/>
                  </a:cubicBezTo>
                  <a:cubicBezTo>
                    <a:pt x="9226" y="10839"/>
                    <a:pt x="9186" y="10888"/>
                    <a:pt x="9147" y="10937"/>
                  </a:cubicBezTo>
                  <a:lnTo>
                    <a:pt x="7731" y="10032"/>
                  </a:lnTo>
                  <a:cubicBezTo>
                    <a:pt x="7475" y="9875"/>
                    <a:pt x="7170" y="9786"/>
                    <a:pt x="6865" y="9786"/>
                  </a:cubicBezTo>
                  <a:lnTo>
                    <a:pt x="6767" y="9786"/>
                  </a:lnTo>
                  <a:lnTo>
                    <a:pt x="2115" y="10081"/>
                  </a:lnTo>
                  <a:cubicBezTo>
                    <a:pt x="1269" y="10140"/>
                    <a:pt x="610" y="10839"/>
                    <a:pt x="610" y="11684"/>
                  </a:cubicBezTo>
                  <a:lnTo>
                    <a:pt x="571" y="22129"/>
                  </a:lnTo>
                  <a:cubicBezTo>
                    <a:pt x="571" y="23024"/>
                    <a:pt x="1289" y="23742"/>
                    <a:pt x="2174" y="23742"/>
                  </a:cubicBezTo>
                  <a:lnTo>
                    <a:pt x="2233" y="23742"/>
                  </a:lnTo>
                  <a:lnTo>
                    <a:pt x="7288" y="23565"/>
                  </a:lnTo>
                  <a:cubicBezTo>
                    <a:pt x="7504" y="23555"/>
                    <a:pt x="7711" y="23506"/>
                    <a:pt x="7908" y="23417"/>
                  </a:cubicBezTo>
                  <a:lnTo>
                    <a:pt x="8980" y="22916"/>
                  </a:lnTo>
                  <a:cubicBezTo>
                    <a:pt x="9108" y="23103"/>
                    <a:pt x="9255" y="23289"/>
                    <a:pt x="9412" y="23466"/>
                  </a:cubicBezTo>
                  <a:lnTo>
                    <a:pt x="9422" y="23486"/>
                  </a:lnTo>
                  <a:cubicBezTo>
                    <a:pt x="9481" y="23545"/>
                    <a:pt x="9540" y="23604"/>
                    <a:pt x="9599" y="23663"/>
                  </a:cubicBezTo>
                  <a:cubicBezTo>
                    <a:pt x="9678" y="23742"/>
                    <a:pt x="9757" y="23811"/>
                    <a:pt x="9845" y="23879"/>
                  </a:cubicBezTo>
                  <a:lnTo>
                    <a:pt x="9393" y="26476"/>
                  </a:lnTo>
                  <a:cubicBezTo>
                    <a:pt x="8821" y="26314"/>
                    <a:pt x="8250" y="26238"/>
                    <a:pt x="7692" y="26238"/>
                  </a:cubicBezTo>
                  <a:cubicBezTo>
                    <a:pt x="4377" y="26238"/>
                    <a:pt x="1495" y="28929"/>
                    <a:pt x="1495" y="32455"/>
                  </a:cubicBezTo>
                  <a:cubicBezTo>
                    <a:pt x="1495" y="32927"/>
                    <a:pt x="1554" y="33390"/>
                    <a:pt x="1663" y="33852"/>
                  </a:cubicBezTo>
                  <a:cubicBezTo>
                    <a:pt x="335" y="36497"/>
                    <a:pt x="1" y="39645"/>
                    <a:pt x="748" y="42624"/>
                  </a:cubicBezTo>
                  <a:cubicBezTo>
                    <a:pt x="1623" y="46057"/>
                    <a:pt x="3944" y="49253"/>
                    <a:pt x="7121" y="51397"/>
                  </a:cubicBezTo>
                  <a:cubicBezTo>
                    <a:pt x="8862" y="52597"/>
                    <a:pt x="10838" y="53423"/>
                    <a:pt x="12914" y="53826"/>
                  </a:cubicBezTo>
                  <a:cubicBezTo>
                    <a:pt x="12835" y="54770"/>
                    <a:pt x="13573" y="55577"/>
                    <a:pt x="14517" y="55577"/>
                  </a:cubicBezTo>
                  <a:lnTo>
                    <a:pt x="37432" y="55577"/>
                  </a:lnTo>
                  <a:cubicBezTo>
                    <a:pt x="38140" y="55577"/>
                    <a:pt x="38769" y="55105"/>
                    <a:pt x="38976" y="54426"/>
                  </a:cubicBezTo>
                  <a:lnTo>
                    <a:pt x="40205" y="50217"/>
                  </a:lnTo>
                  <a:cubicBezTo>
                    <a:pt x="41612" y="50187"/>
                    <a:pt x="43008" y="50010"/>
                    <a:pt x="44385" y="49676"/>
                  </a:cubicBezTo>
                  <a:cubicBezTo>
                    <a:pt x="46047" y="49273"/>
                    <a:pt x="47640" y="48604"/>
                    <a:pt x="49096" y="47689"/>
                  </a:cubicBezTo>
                  <a:cubicBezTo>
                    <a:pt x="49616" y="47824"/>
                    <a:pt x="50143" y="47890"/>
                    <a:pt x="50664" y="47890"/>
                  </a:cubicBezTo>
                  <a:cubicBezTo>
                    <a:pt x="52501" y="47890"/>
                    <a:pt x="54276" y="47077"/>
                    <a:pt x="55479" y="45614"/>
                  </a:cubicBezTo>
                  <a:cubicBezTo>
                    <a:pt x="57023" y="43746"/>
                    <a:pt x="57328" y="41139"/>
                    <a:pt x="56265" y="38956"/>
                  </a:cubicBezTo>
                  <a:cubicBezTo>
                    <a:pt x="58114" y="34737"/>
                    <a:pt x="58970" y="29643"/>
                    <a:pt x="58596" y="24853"/>
                  </a:cubicBezTo>
                  <a:cubicBezTo>
                    <a:pt x="58154" y="19080"/>
                    <a:pt x="56275" y="13927"/>
                    <a:pt x="53148" y="9953"/>
                  </a:cubicBezTo>
                  <a:cubicBezTo>
                    <a:pt x="48702" y="4299"/>
                    <a:pt x="41828" y="925"/>
                    <a:pt x="34737" y="925"/>
                  </a:cubicBezTo>
                  <a:cubicBezTo>
                    <a:pt x="33095" y="925"/>
                    <a:pt x="31462" y="1102"/>
                    <a:pt x="29859" y="1456"/>
                  </a:cubicBezTo>
                  <a:cubicBezTo>
                    <a:pt x="29082" y="591"/>
                    <a:pt x="27971" y="99"/>
                    <a:pt x="26800" y="89"/>
                  </a:cubicBezTo>
                  <a:lnTo>
                    <a:pt x="13799" y="1"/>
                  </a:lnTo>
                  <a:lnTo>
                    <a:pt x="12432" y="1"/>
                  </a:lnTo>
                  <a:cubicBezTo>
                    <a:pt x="12420" y="1"/>
                    <a:pt x="12408" y="1"/>
                    <a:pt x="12396" y="1"/>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2"/>
            <p:cNvSpPr/>
            <p:nvPr/>
          </p:nvSpPr>
          <p:spPr>
            <a:xfrm>
              <a:off x="6396291" y="1282939"/>
              <a:ext cx="1954751" cy="2252125"/>
            </a:xfrm>
            <a:custGeom>
              <a:rect b="b" l="l" r="r" t="t"/>
              <a:pathLst>
                <a:path extrusionOk="0" h="46084" w="39999">
                  <a:moveTo>
                    <a:pt x="17318" y="0"/>
                  </a:moveTo>
                  <a:cubicBezTo>
                    <a:pt x="13852" y="0"/>
                    <a:pt x="10349" y="851"/>
                    <a:pt x="7111" y="2645"/>
                  </a:cubicBezTo>
                  <a:cubicBezTo>
                    <a:pt x="5380" y="3608"/>
                    <a:pt x="3767" y="4818"/>
                    <a:pt x="2568" y="6392"/>
                  </a:cubicBezTo>
                  <a:cubicBezTo>
                    <a:pt x="758" y="8762"/>
                    <a:pt x="1" y="11820"/>
                    <a:pt x="60" y="14800"/>
                  </a:cubicBezTo>
                  <a:cubicBezTo>
                    <a:pt x="99" y="16915"/>
                    <a:pt x="551" y="19069"/>
                    <a:pt x="1653" y="20878"/>
                  </a:cubicBezTo>
                  <a:cubicBezTo>
                    <a:pt x="4161" y="25009"/>
                    <a:pt x="9678" y="26868"/>
                    <a:pt x="11468" y="31362"/>
                  </a:cubicBezTo>
                  <a:cubicBezTo>
                    <a:pt x="12491" y="33919"/>
                    <a:pt x="12058" y="36850"/>
                    <a:pt x="12845" y="39495"/>
                  </a:cubicBezTo>
                  <a:cubicBezTo>
                    <a:pt x="13514" y="41728"/>
                    <a:pt x="15009" y="43626"/>
                    <a:pt x="17025" y="44796"/>
                  </a:cubicBezTo>
                  <a:cubicBezTo>
                    <a:pt x="18623" y="45719"/>
                    <a:pt x="20576" y="46084"/>
                    <a:pt x="22525" y="46084"/>
                  </a:cubicBezTo>
                  <a:cubicBezTo>
                    <a:pt x="23921" y="46084"/>
                    <a:pt x="25314" y="45897"/>
                    <a:pt x="26574" y="45593"/>
                  </a:cubicBezTo>
                  <a:cubicBezTo>
                    <a:pt x="30449" y="44659"/>
                    <a:pt x="33400" y="42279"/>
                    <a:pt x="35504" y="39181"/>
                  </a:cubicBezTo>
                  <a:cubicBezTo>
                    <a:pt x="38750" y="34421"/>
                    <a:pt x="39999" y="27949"/>
                    <a:pt x="39576" y="22442"/>
                  </a:cubicBezTo>
                  <a:cubicBezTo>
                    <a:pt x="39192" y="17387"/>
                    <a:pt x="37638" y="12450"/>
                    <a:pt x="34472" y="8418"/>
                  </a:cubicBezTo>
                  <a:cubicBezTo>
                    <a:pt x="30216" y="3006"/>
                    <a:pt x="23832" y="0"/>
                    <a:pt x="173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2"/>
            <p:cNvSpPr/>
            <p:nvPr/>
          </p:nvSpPr>
          <p:spPr>
            <a:xfrm>
              <a:off x="5618180" y="2603945"/>
              <a:ext cx="1155433" cy="1118243"/>
            </a:xfrm>
            <a:custGeom>
              <a:rect b="b" l="l" r="r" t="t"/>
              <a:pathLst>
                <a:path extrusionOk="0" h="22882" w="23643">
                  <a:moveTo>
                    <a:pt x="9691" y="0"/>
                  </a:moveTo>
                  <a:cubicBezTo>
                    <a:pt x="7092" y="0"/>
                    <a:pt x="4588" y="960"/>
                    <a:pt x="2705" y="3289"/>
                  </a:cubicBezTo>
                  <a:cubicBezTo>
                    <a:pt x="620" y="5855"/>
                    <a:pt x="0" y="9465"/>
                    <a:pt x="807" y="12671"/>
                  </a:cubicBezTo>
                  <a:cubicBezTo>
                    <a:pt x="1623" y="15867"/>
                    <a:pt x="3777" y="18660"/>
                    <a:pt x="6521" y="20509"/>
                  </a:cubicBezTo>
                  <a:cubicBezTo>
                    <a:pt x="8615" y="21925"/>
                    <a:pt x="11074" y="22830"/>
                    <a:pt x="13592" y="22879"/>
                  </a:cubicBezTo>
                  <a:cubicBezTo>
                    <a:pt x="13660" y="22881"/>
                    <a:pt x="13729" y="22881"/>
                    <a:pt x="13797" y="22881"/>
                  </a:cubicBezTo>
                  <a:cubicBezTo>
                    <a:pt x="16249" y="22881"/>
                    <a:pt x="18726" y="22026"/>
                    <a:pt x="20515" y="20362"/>
                  </a:cubicBezTo>
                  <a:cubicBezTo>
                    <a:pt x="22620" y="18395"/>
                    <a:pt x="23643" y="15425"/>
                    <a:pt x="23456" y="12553"/>
                  </a:cubicBezTo>
                  <a:cubicBezTo>
                    <a:pt x="23269" y="9681"/>
                    <a:pt x="21951" y="6947"/>
                    <a:pt x="20014" y="4833"/>
                  </a:cubicBezTo>
                  <a:cubicBezTo>
                    <a:pt x="17450" y="2030"/>
                    <a:pt x="13470" y="0"/>
                    <a:pt x="96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2"/>
            <p:cNvSpPr/>
            <p:nvPr/>
          </p:nvSpPr>
          <p:spPr>
            <a:xfrm>
              <a:off x="7502712" y="1628939"/>
              <a:ext cx="450386" cy="450386"/>
            </a:xfrm>
            <a:custGeom>
              <a:rect b="b" l="l" r="r" t="t"/>
              <a:pathLst>
                <a:path extrusionOk="0" h="9216" w="9216">
                  <a:moveTo>
                    <a:pt x="4603" y="0"/>
                  </a:moveTo>
                  <a:cubicBezTo>
                    <a:pt x="2056" y="0"/>
                    <a:pt x="0" y="2065"/>
                    <a:pt x="0" y="4603"/>
                  </a:cubicBezTo>
                  <a:cubicBezTo>
                    <a:pt x="0" y="7150"/>
                    <a:pt x="2056" y="9215"/>
                    <a:pt x="4603" y="9215"/>
                  </a:cubicBezTo>
                  <a:cubicBezTo>
                    <a:pt x="7150" y="9215"/>
                    <a:pt x="9216" y="7150"/>
                    <a:pt x="9216" y="4603"/>
                  </a:cubicBezTo>
                  <a:cubicBezTo>
                    <a:pt x="9216" y="2065"/>
                    <a:pt x="7150" y="0"/>
                    <a:pt x="46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2"/>
            <p:cNvSpPr/>
            <p:nvPr/>
          </p:nvSpPr>
          <p:spPr>
            <a:xfrm>
              <a:off x="5696519" y="2520475"/>
              <a:ext cx="450386" cy="449897"/>
            </a:xfrm>
            <a:custGeom>
              <a:rect b="b" l="l" r="r" t="t"/>
              <a:pathLst>
                <a:path extrusionOk="0" h="9206" w="9216">
                  <a:moveTo>
                    <a:pt x="4603" y="1"/>
                  </a:moveTo>
                  <a:cubicBezTo>
                    <a:pt x="2065" y="1"/>
                    <a:pt x="0" y="2056"/>
                    <a:pt x="0" y="4603"/>
                  </a:cubicBezTo>
                  <a:cubicBezTo>
                    <a:pt x="0" y="7150"/>
                    <a:pt x="2065" y="9206"/>
                    <a:pt x="4603" y="9206"/>
                  </a:cubicBezTo>
                  <a:cubicBezTo>
                    <a:pt x="7150" y="9206"/>
                    <a:pt x="9215" y="7150"/>
                    <a:pt x="9215" y="4603"/>
                  </a:cubicBezTo>
                  <a:cubicBezTo>
                    <a:pt x="9215" y="2056"/>
                    <a:pt x="7150" y="1"/>
                    <a:pt x="46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2"/>
            <p:cNvSpPr/>
            <p:nvPr/>
          </p:nvSpPr>
          <p:spPr>
            <a:xfrm>
              <a:off x="7796373" y="2970813"/>
              <a:ext cx="450386" cy="450386"/>
            </a:xfrm>
            <a:custGeom>
              <a:rect b="b" l="l" r="r" t="t"/>
              <a:pathLst>
                <a:path extrusionOk="0" h="9216" w="9216">
                  <a:moveTo>
                    <a:pt x="4603" y="1"/>
                  </a:moveTo>
                  <a:cubicBezTo>
                    <a:pt x="2066" y="1"/>
                    <a:pt x="0" y="2066"/>
                    <a:pt x="0" y="4603"/>
                  </a:cubicBezTo>
                  <a:cubicBezTo>
                    <a:pt x="0" y="7151"/>
                    <a:pt x="2066" y="9216"/>
                    <a:pt x="4603" y="9216"/>
                  </a:cubicBezTo>
                  <a:cubicBezTo>
                    <a:pt x="7150" y="9216"/>
                    <a:pt x="9216" y="7151"/>
                    <a:pt x="9216" y="4603"/>
                  </a:cubicBezTo>
                  <a:cubicBezTo>
                    <a:pt x="9216" y="2066"/>
                    <a:pt x="7150" y="1"/>
                    <a:pt x="46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2"/>
            <p:cNvSpPr/>
            <p:nvPr/>
          </p:nvSpPr>
          <p:spPr>
            <a:xfrm>
              <a:off x="6033919" y="2214793"/>
              <a:ext cx="294197" cy="598413"/>
            </a:xfrm>
            <a:custGeom>
              <a:rect b="b" l="l" r="r" t="t"/>
              <a:pathLst>
                <a:path extrusionOk="0" h="12245" w="6020">
                  <a:moveTo>
                    <a:pt x="1869" y="1"/>
                  </a:moveTo>
                  <a:lnTo>
                    <a:pt x="0" y="10652"/>
                  </a:lnTo>
                  <a:lnTo>
                    <a:pt x="5380" y="12245"/>
                  </a:lnTo>
                  <a:lnTo>
                    <a:pt x="6019" y="40"/>
                  </a:lnTo>
                  <a:lnTo>
                    <a:pt x="1869" y="1"/>
                  </a:lnTo>
                  <a:close/>
                </a:path>
              </a:pathLst>
            </a:cu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2"/>
            <p:cNvSpPr/>
            <p:nvPr/>
          </p:nvSpPr>
          <p:spPr>
            <a:xfrm>
              <a:off x="7165312" y="2142221"/>
              <a:ext cx="362420" cy="236042"/>
            </a:xfrm>
            <a:custGeom>
              <a:rect b="b" l="l" r="r" t="t"/>
              <a:pathLst>
                <a:path extrusionOk="0" h="4830" w="7416">
                  <a:moveTo>
                    <a:pt x="7416" y="1"/>
                  </a:moveTo>
                  <a:lnTo>
                    <a:pt x="915" y="1781"/>
                  </a:lnTo>
                  <a:lnTo>
                    <a:pt x="0" y="2027"/>
                  </a:lnTo>
                  <a:lnTo>
                    <a:pt x="0" y="4829"/>
                  </a:lnTo>
                  <a:lnTo>
                    <a:pt x="7416" y="3669"/>
                  </a:lnTo>
                  <a:lnTo>
                    <a:pt x="7416" y="1"/>
                  </a:lnTo>
                  <a:close/>
                </a:path>
              </a:pathLst>
            </a:cu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2"/>
            <p:cNvSpPr/>
            <p:nvPr/>
          </p:nvSpPr>
          <p:spPr>
            <a:xfrm>
              <a:off x="7164824" y="2214207"/>
              <a:ext cx="290337" cy="129652"/>
            </a:xfrm>
            <a:custGeom>
              <a:rect b="b" l="l" r="r" t="t"/>
              <a:pathLst>
                <a:path extrusionOk="0" h="2653" w="5941">
                  <a:moveTo>
                    <a:pt x="3885" y="0"/>
                  </a:moveTo>
                  <a:cubicBezTo>
                    <a:pt x="2893" y="0"/>
                    <a:pt x="1902" y="104"/>
                    <a:pt x="925" y="308"/>
                  </a:cubicBezTo>
                  <a:lnTo>
                    <a:pt x="0" y="554"/>
                  </a:lnTo>
                  <a:lnTo>
                    <a:pt x="0" y="2619"/>
                  </a:lnTo>
                  <a:cubicBezTo>
                    <a:pt x="145" y="2635"/>
                    <a:pt x="290" y="2651"/>
                    <a:pt x="434" y="2651"/>
                  </a:cubicBezTo>
                  <a:cubicBezTo>
                    <a:pt x="467" y="2651"/>
                    <a:pt x="499" y="2650"/>
                    <a:pt x="532" y="2648"/>
                  </a:cubicBezTo>
                  <a:cubicBezTo>
                    <a:pt x="600" y="2651"/>
                    <a:pt x="668" y="2652"/>
                    <a:pt x="736" y="2652"/>
                  </a:cubicBezTo>
                  <a:cubicBezTo>
                    <a:pt x="1661" y="2652"/>
                    <a:pt x="2583" y="2410"/>
                    <a:pt x="3462" y="2117"/>
                  </a:cubicBezTo>
                  <a:cubicBezTo>
                    <a:pt x="4131" y="1901"/>
                    <a:pt x="4790" y="1635"/>
                    <a:pt x="5331" y="1183"/>
                  </a:cubicBezTo>
                  <a:cubicBezTo>
                    <a:pt x="5655" y="917"/>
                    <a:pt x="5931" y="554"/>
                    <a:pt x="5941" y="150"/>
                  </a:cubicBezTo>
                  <a:cubicBezTo>
                    <a:pt x="5258" y="50"/>
                    <a:pt x="4571" y="0"/>
                    <a:pt x="3885" y="0"/>
                  </a:cubicBezTo>
                  <a:close/>
                </a:path>
              </a:pathLst>
            </a:custGeom>
            <a:solidFill>
              <a:srgbClr val="000000">
                <a:alpha val="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2"/>
            <p:cNvSpPr/>
            <p:nvPr/>
          </p:nvSpPr>
          <p:spPr>
            <a:xfrm>
              <a:off x="6932202" y="1473679"/>
              <a:ext cx="690240" cy="798145"/>
            </a:xfrm>
            <a:custGeom>
              <a:rect b="b" l="l" r="r" t="t"/>
              <a:pathLst>
                <a:path extrusionOk="0" h="16332" w="14124">
                  <a:moveTo>
                    <a:pt x="7052" y="0"/>
                  </a:moveTo>
                  <a:cubicBezTo>
                    <a:pt x="3157" y="0"/>
                    <a:pt x="0" y="3266"/>
                    <a:pt x="0" y="7288"/>
                  </a:cubicBezTo>
                  <a:cubicBezTo>
                    <a:pt x="0" y="7593"/>
                    <a:pt x="20" y="7888"/>
                    <a:pt x="50" y="8193"/>
                  </a:cubicBezTo>
                  <a:cubicBezTo>
                    <a:pt x="50" y="10081"/>
                    <a:pt x="295" y="14733"/>
                    <a:pt x="669" y="15294"/>
                  </a:cubicBezTo>
                  <a:cubicBezTo>
                    <a:pt x="1182" y="16065"/>
                    <a:pt x="2759" y="16331"/>
                    <a:pt x="4545" y="16331"/>
                  </a:cubicBezTo>
                  <a:cubicBezTo>
                    <a:pt x="7040" y="16331"/>
                    <a:pt x="9943" y="15811"/>
                    <a:pt x="10917" y="15421"/>
                  </a:cubicBezTo>
                  <a:cubicBezTo>
                    <a:pt x="11743" y="15087"/>
                    <a:pt x="12255" y="13425"/>
                    <a:pt x="12559" y="11851"/>
                  </a:cubicBezTo>
                  <a:cubicBezTo>
                    <a:pt x="13572" y="10543"/>
                    <a:pt x="14123" y="8940"/>
                    <a:pt x="14113" y="7288"/>
                  </a:cubicBezTo>
                  <a:cubicBezTo>
                    <a:pt x="14113" y="3266"/>
                    <a:pt x="10956" y="0"/>
                    <a:pt x="7052" y="0"/>
                  </a:cubicBezTo>
                  <a:close/>
                </a:path>
              </a:pathLst>
            </a:cu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2"/>
            <p:cNvSpPr/>
            <p:nvPr/>
          </p:nvSpPr>
          <p:spPr>
            <a:xfrm>
              <a:off x="7293157" y="1505396"/>
              <a:ext cx="446525" cy="761834"/>
            </a:xfrm>
            <a:custGeom>
              <a:rect b="b" l="l" r="r" t="t"/>
              <a:pathLst>
                <a:path extrusionOk="0" h="15589" w="9137">
                  <a:moveTo>
                    <a:pt x="6265" y="1"/>
                  </a:moveTo>
                  <a:cubicBezTo>
                    <a:pt x="4505" y="197"/>
                    <a:pt x="2036" y="699"/>
                    <a:pt x="286" y="1023"/>
                  </a:cubicBezTo>
                  <a:cubicBezTo>
                    <a:pt x="0" y="1790"/>
                    <a:pt x="59" y="2646"/>
                    <a:pt x="453" y="3374"/>
                  </a:cubicBezTo>
                  <a:cubicBezTo>
                    <a:pt x="866" y="4052"/>
                    <a:pt x="1554" y="4515"/>
                    <a:pt x="2341" y="4623"/>
                  </a:cubicBezTo>
                  <a:cubicBezTo>
                    <a:pt x="1800" y="5597"/>
                    <a:pt x="1544" y="6806"/>
                    <a:pt x="1977" y="7839"/>
                  </a:cubicBezTo>
                  <a:cubicBezTo>
                    <a:pt x="2380" y="8832"/>
                    <a:pt x="3325" y="9481"/>
                    <a:pt x="4249" y="10022"/>
                  </a:cubicBezTo>
                  <a:cubicBezTo>
                    <a:pt x="4524" y="9727"/>
                    <a:pt x="4770" y="9452"/>
                    <a:pt x="5154" y="9324"/>
                  </a:cubicBezTo>
                  <a:cubicBezTo>
                    <a:pt x="5296" y="9271"/>
                    <a:pt x="5451" y="9243"/>
                    <a:pt x="5603" y="9243"/>
                  </a:cubicBezTo>
                  <a:cubicBezTo>
                    <a:pt x="5850" y="9243"/>
                    <a:pt x="6093" y="9317"/>
                    <a:pt x="6275" y="9481"/>
                  </a:cubicBezTo>
                  <a:cubicBezTo>
                    <a:pt x="6708" y="9865"/>
                    <a:pt x="6639" y="10563"/>
                    <a:pt x="6413" y="11094"/>
                  </a:cubicBezTo>
                  <a:cubicBezTo>
                    <a:pt x="6236" y="11488"/>
                    <a:pt x="6000" y="11842"/>
                    <a:pt x="5695" y="12146"/>
                  </a:cubicBezTo>
                  <a:cubicBezTo>
                    <a:pt x="5400" y="12451"/>
                    <a:pt x="5046" y="12697"/>
                    <a:pt x="4800" y="13032"/>
                  </a:cubicBezTo>
                  <a:cubicBezTo>
                    <a:pt x="4318" y="13681"/>
                    <a:pt x="4760" y="14782"/>
                    <a:pt x="4780" y="15589"/>
                  </a:cubicBezTo>
                  <a:cubicBezTo>
                    <a:pt x="5016" y="14910"/>
                    <a:pt x="5282" y="14310"/>
                    <a:pt x="5960" y="14064"/>
                  </a:cubicBezTo>
                  <a:cubicBezTo>
                    <a:pt x="6629" y="13818"/>
                    <a:pt x="7367" y="13632"/>
                    <a:pt x="7888" y="13130"/>
                  </a:cubicBezTo>
                  <a:cubicBezTo>
                    <a:pt x="8566" y="12481"/>
                    <a:pt x="8694" y="11360"/>
                    <a:pt x="8281" y="10514"/>
                  </a:cubicBezTo>
                  <a:cubicBezTo>
                    <a:pt x="8212" y="10396"/>
                    <a:pt x="8173" y="10268"/>
                    <a:pt x="8163" y="10140"/>
                  </a:cubicBezTo>
                  <a:cubicBezTo>
                    <a:pt x="8183" y="10003"/>
                    <a:pt x="8242" y="9875"/>
                    <a:pt x="8340" y="9766"/>
                  </a:cubicBezTo>
                  <a:cubicBezTo>
                    <a:pt x="9107" y="8635"/>
                    <a:pt x="9137" y="7170"/>
                    <a:pt x="9117" y="5803"/>
                  </a:cubicBezTo>
                  <a:cubicBezTo>
                    <a:pt x="9098" y="4564"/>
                    <a:pt x="9127" y="3256"/>
                    <a:pt x="8557" y="2145"/>
                  </a:cubicBezTo>
                  <a:cubicBezTo>
                    <a:pt x="8055" y="1191"/>
                    <a:pt x="7249" y="433"/>
                    <a:pt x="6265"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2"/>
            <p:cNvSpPr/>
            <p:nvPr/>
          </p:nvSpPr>
          <p:spPr>
            <a:xfrm>
              <a:off x="6966313" y="1895672"/>
              <a:ext cx="75504" cy="31765"/>
            </a:xfrm>
            <a:custGeom>
              <a:rect b="b" l="l" r="r" t="t"/>
              <a:pathLst>
                <a:path extrusionOk="0" fill="none" h="650" w="1545">
                  <a:moveTo>
                    <a:pt x="1" y="286"/>
                  </a:moveTo>
                  <a:cubicBezTo>
                    <a:pt x="532" y="0"/>
                    <a:pt x="1191" y="158"/>
                    <a:pt x="1545" y="649"/>
                  </a:cubicBezTo>
                </a:path>
              </a:pathLst>
            </a:custGeom>
            <a:solidFill>
              <a:schemeClr val="lt2"/>
            </a:solid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2"/>
            <p:cNvSpPr/>
            <p:nvPr/>
          </p:nvSpPr>
          <p:spPr>
            <a:xfrm>
              <a:off x="7219607" y="1897920"/>
              <a:ext cx="69591" cy="58839"/>
            </a:xfrm>
            <a:custGeom>
              <a:rect b="b" l="l" r="r" t="t"/>
              <a:pathLst>
                <a:path extrusionOk="0" h="1204" w="1424">
                  <a:moveTo>
                    <a:pt x="640" y="1"/>
                  </a:moveTo>
                  <a:cubicBezTo>
                    <a:pt x="621" y="1"/>
                    <a:pt x="601" y="2"/>
                    <a:pt x="581" y="4"/>
                  </a:cubicBezTo>
                  <a:cubicBezTo>
                    <a:pt x="247" y="33"/>
                    <a:pt x="1" y="318"/>
                    <a:pt x="40" y="653"/>
                  </a:cubicBezTo>
                  <a:cubicBezTo>
                    <a:pt x="65" y="992"/>
                    <a:pt x="352" y="1203"/>
                    <a:pt x="645" y="1203"/>
                  </a:cubicBezTo>
                  <a:cubicBezTo>
                    <a:pt x="810" y="1203"/>
                    <a:pt x="978" y="1136"/>
                    <a:pt x="1102" y="987"/>
                  </a:cubicBezTo>
                  <a:cubicBezTo>
                    <a:pt x="1424" y="590"/>
                    <a:pt x="1135" y="1"/>
                    <a:pt x="6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2"/>
            <p:cNvSpPr/>
            <p:nvPr/>
          </p:nvSpPr>
          <p:spPr>
            <a:xfrm>
              <a:off x="7054768" y="1864493"/>
              <a:ext cx="55810" cy="151839"/>
            </a:xfrm>
            <a:custGeom>
              <a:rect b="b" l="l" r="r" t="t"/>
              <a:pathLst>
                <a:path extrusionOk="0" h="3107" w="1142">
                  <a:moveTo>
                    <a:pt x="857" y="0"/>
                  </a:moveTo>
                  <a:cubicBezTo>
                    <a:pt x="797" y="0"/>
                    <a:pt x="737" y="46"/>
                    <a:pt x="748" y="127"/>
                  </a:cubicBezTo>
                  <a:lnTo>
                    <a:pt x="876" y="1042"/>
                  </a:lnTo>
                  <a:cubicBezTo>
                    <a:pt x="915" y="1356"/>
                    <a:pt x="758" y="1661"/>
                    <a:pt x="482" y="1819"/>
                  </a:cubicBezTo>
                  <a:lnTo>
                    <a:pt x="69" y="2045"/>
                  </a:lnTo>
                  <a:cubicBezTo>
                    <a:pt x="20" y="2064"/>
                    <a:pt x="0" y="2114"/>
                    <a:pt x="10" y="2163"/>
                  </a:cubicBezTo>
                  <a:lnTo>
                    <a:pt x="246" y="3028"/>
                  </a:lnTo>
                  <a:cubicBezTo>
                    <a:pt x="256" y="3077"/>
                    <a:pt x="295" y="3107"/>
                    <a:pt x="345" y="3107"/>
                  </a:cubicBezTo>
                  <a:cubicBezTo>
                    <a:pt x="413" y="3107"/>
                    <a:pt x="472" y="3038"/>
                    <a:pt x="453" y="2969"/>
                  </a:cubicBezTo>
                  <a:lnTo>
                    <a:pt x="246" y="2192"/>
                  </a:lnTo>
                  <a:lnTo>
                    <a:pt x="590" y="2005"/>
                  </a:lnTo>
                  <a:cubicBezTo>
                    <a:pt x="944" y="1809"/>
                    <a:pt x="1141" y="1415"/>
                    <a:pt x="1092" y="1012"/>
                  </a:cubicBezTo>
                  <a:lnTo>
                    <a:pt x="964" y="97"/>
                  </a:lnTo>
                  <a:cubicBezTo>
                    <a:pt x="955" y="31"/>
                    <a:pt x="906" y="0"/>
                    <a:pt x="8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2"/>
            <p:cNvSpPr/>
            <p:nvPr/>
          </p:nvSpPr>
          <p:spPr>
            <a:xfrm>
              <a:off x="7084090" y="2017749"/>
              <a:ext cx="89481" cy="53415"/>
            </a:xfrm>
            <a:custGeom>
              <a:rect b="b" l="l" r="r" t="t"/>
              <a:pathLst>
                <a:path extrusionOk="0" h="1093" w="1831">
                  <a:moveTo>
                    <a:pt x="1708" y="1"/>
                  </a:moveTo>
                  <a:cubicBezTo>
                    <a:pt x="1658" y="1"/>
                    <a:pt x="1608" y="31"/>
                    <a:pt x="1603" y="99"/>
                  </a:cubicBezTo>
                  <a:cubicBezTo>
                    <a:pt x="1556" y="573"/>
                    <a:pt x="1158" y="879"/>
                    <a:pt x="742" y="879"/>
                  </a:cubicBezTo>
                  <a:cubicBezTo>
                    <a:pt x="554" y="879"/>
                    <a:pt x="362" y="817"/>
                    <a:pt x="197" y="679"/>
                  </a:cubicBezTo>
                  <a:cubicBezTo>
                    <a:pt x="176" y="663"/>
                    <a:pt x="152" y="655"/>
                    <a:pt x="129" y="655"/>
                  </a:cubicBezTo>
                  <a:cubicBezTo>
                    <a:pt x="95" y="655"/>
                    <a:pt x="62" y="670"/>
                    <a:pt x="40" y="699"/>
                  </a:cubicBezTo>
                  <a:cubicBezTo>
                    <a:pt x="0" y="738"/>
                    <a:pt x="10" y="807"/>
                    <a:pt x="59" y="846"/>
                  </a:cubicBezTo>
                  <a:cubicBezTo>
                    <a:pt x="256" y="1013"/>
                    <a:pt x="502" y="1092"/>
                    <a:pt x="748" y="1092"/>
                  </a:cubicBezTo>
                  <a:cubicBezTo>
                    <a:pt x="895" y="1092"/>
                    <a:pt x="1033" y="1072"/>
                    <a:pt x="1161" y="1013"/>
                  </a:cubicBezTo>
                  <a:cubicBezTo>
                    <a:pt x="1525" y="856"/>
                    <a:pt x="1780" y="522"/>
                    <a:pt x="1820" y="118"/>
                  </a:cubicBezTo>
                  <a:cubicBezTo>
                    <a:pt x="1830" y="44"/>
                    <a:pt x="1769" y="1"/>
                    <a:pt x="17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2"/>
            <p:cNvSpPr/>
            <p:nvPr/>
          </p:nvSpPr>
          <p:spPr>
            <a:xfrm>
              <a:off x="7204702" y="1785763"/>
              <a:ext cx="110495" cy="66561"/>
            </a:xfrm>
            <a:custGeom>
              <a:rect b="b" l="l" r="r" t="t"/>
              <a:pathLst>
                <a:path extrusionOk="0" h="1362" w="2261">
                  <a:moveTo>
                    <a:pt x="868" y="1"/>
                  </a:moveTo>
                  <a:cubicBezTo>
                    <a:pt x="689" y="1"/>
                    <a:pt x="524" y="31"/>
                    <a:pt x="404" y="96"/>
                  </a:cubicBezTo>
                  <a:cubicBezTo>
                    <a:pt x="266" y="164"/>
                    <a:pt x="158" y="273"/>
                    <a:pt x="79" y="400"/>
                  </a:cubicBezTo>
                  <a:cubicBezTo>
                    <a:pt x="11" y="528"/>
                    <a:pt x="1" y="695"/>
                    <a:pt x="70" y="833"/>
                  </a:cubicBezTo>
                  <a:cubicBezTo>
                    <a:pt x="138" y="961"/>
                    <a:pt x="256" y="1059"/>
                    <a:pt x="394" y="1118"/>
                  </a:cubicBezTo>
                  <a:cubicBezTo>
                    <a:pt x="552" y="1197"/>
                    <a:pt x="709" y="1266"/>
                    <a:pt x="886" y="1315"/>
                  </a:cubicBezTo>
                  <a:cubicBezTo>
                    <a:pt x="984" y="1346"/>
                    <a:pt x="1103" y="1362"/>
                    <a:pt x="1228" y="1362"/>
                  </a:cubicBezTo>
                  <a:cubicBezTo>
                    <a:pt x="1704" y="1362"/>
                    <a:pt x="2260" y="1127"/>
                    <a:pt x="2027" y="558"/>
                  </a:cubicBezTo>
                  <a:cubicBezTo>
                    <a:pt x="1872" y="198"/>
                    <a:pt x="1323" y="1"/>
                    <a:pt x="868"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2"/>
            <p:cNvSpPr/>
            <p:nvPr/>
          </p:nvSpPr>
          <p:spPr>
            <a:xfrm>
              <a:off x="6955268" y="1800571"/>
              <a:ext cx="118754" cy="65339"/>
            </a:xfrm>
            <a:custGeom>
              <a:rect b="b" l="l" r="r" t="t"/>
              <a:pathLst>
                <a:path extrusionOk="0" h="1337" w="2430">
                  <a:moveTo>
                    <a:pt x="1200" y="1"/>
                  </a:moveTo>
                  <a:cubicBezTo>
                    <a:pt x="822" y="1"/>
                    <a:pt x="421" y="132"/>
                    <a:pt x="237" y="333"/>
                  </a:cubicBezTo>
                  <a:cubicBezTo>
                    <a:pt x="128" y="432"/>
                    <a:pt x="50" y="570"/>
                    <a:pt x="30" y="717"/>
                  </a:cubicBezTo>
                  <a:cubicBezTo>
                    <a:pt x="0" y="865"/>
                    <a:pt x="50" y="1022"/>
                    <a:pt x="148" y="1130"/>
                  </a:cubicBezTo>
                  <a:cubicBezTo>
                    <a:pt x="266" y="1228"/>
                    <a:pt x="404" y="1287"/>
                    <a:pt x="551" y="1297"/>
                  </a:cubicBezTo>
                  <a:cubicBezTo>
                    <a:pt x="728" y="1327"/>
                    <a:pt x="895" y="1337"/>
                    <a:pt x="1072" y="1337"/>
                  </a:cubicBezTo>
                  <a:cubicBezTo>
                    <a:pt x="1564" y="1327"/>
                    <a:pt x="2430" y="845"/>
                    <a:pt x="1918" y="255"/>
                  </a:cubicBezTo>
                  <a:cubicBezTo>
                    <a:pt x="1761" y="77"/>
                    <a:pt x="1487" y="1"/>
                    <a:pt x="1200"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2"/>
            <p:cNvSpPr/>
            <p:nvPr/>
          </p:nvSpPr>
          <p:spPr>
            <a:xfrm>
              <a:off x="7435907" y="1927389"/>
              <a:ext cx="238437" cy="218693"/>
            </a:xfrm>
            <a:custGeom>
              <a:rect b="b" l="l" r="r" t="t"/>
              <a:pathLst>
                <a:path extrusionOk="0" h="4475" w="4879">
                  <a:moveTo>
                    <a:pt x="2442" y="1"/>
                  </a:moveTo>
                  <a:cubicBezTo>
                    <a:pt x="2288" y="1"/>
                    <a:pt x="2133" y="16"/>
                    <a:pt x="1977" y="50"/>
                  </a:cubicBezTo>
                  <a:cubicBezTo>
                    <a:pt x="767" y="305"/>
                    <a:pt x="0" y="1495"/>
                    <a:pt x="256" y="2705"/>
                  </a:cubicBezTo>
                  <a:cubicBezTo>
                    <a:pt x="479" y="3750"/>
                    <a:pt x="1411" y="4475"/>
                    <a:pt x="2441" y="4475"/>
                  </a:cubicBezTo>
                  <a:cubicBezTo>
                    <a:pt x="2593" y="4475"/>
                    <a:pt x="2747" y="4459"/>
                    <a:pt x="2902" y="4426"/>
                  </a:cubicBezTo>
                  <a:cubicBezTo>
                    <a:pt x="4111" y="4161"/>
                    <a:pt x="4878" y="2980"/>
                    <a:pt x="4623" y="1771"/>
                  </a:cubicBezTo>
                  <a:cubicBezTo>
                    <a:pt x="4400" y="718"/>
                    <a:pt x="3470" y="1"/>
                    <a:pt x="2442" y="1"/>
                  </a:cubicBezTo>
                  <a:close/>
                </a:path>
              </a:pathLst>
            </a:cu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2"/>
            <p:cNvSpPr/>
            <p:nvPr/>
          </p:nvSpPr>
          <p:spPr>
            <a:xfrm>
              <a:off x="7512779" y="1961011"/>
              <a:ext cx="99548" cy="144264"/>
            </a:xfrm>
            <a:custGeom>
              <a:rect b="b" l="l" r="r" t="t"/>
              <a:pathLst>
                <a:path extrusionOk="0" h="2952" w="2037">
                  <a:moveTo>
                    <a:pt x="1722" y="0"/>
                  </a:moveTo>
                  <a:cubicBezTo>
                    <a:pt x="1706" y="0"/>
                    <a:pt x="1690" y="4"/>
                    <a:pt x="1673" y="11"/>
                  </a:cubicBezTo>
                  <a:cubicBezTo>
                    <a:pt x="620" y="552"/>
                    <a:pt x="1" y="1663"/>
                    <a:pt x="89" y="2843"/>
                  </a:cubicBezTo>
                  <a:cubicBezTo>
                    <a:pt x="99" y="2902"/>
                    <a:pt x="148" y="2942"/>
                    <a:pt x="207" y="2951"/>
                  </a:cubicBezTo>
                  <a:lnTo>
                    <a:pt x="227" y="2951"/>
                  </a:lnTo>
                  <a:cubicBezTo>
                    <a:pt x="286" y="2942"/>
                    <a:pt x="335" y="2882"/>
                    <a:pt x="335" y="2823"/>
                  </a:cubicBezTo>
                  <a:cubicBezTo>
                    <a:pt x="335" y="2676"/>
                    <a:pt x="384" y="2528"/>
                    <a:pt x="483" y="2410"/>
                  </a:cubicBezTo>
                  <a:cubicBezTo>
                    <a:pt x="650" y="2174"/>
                    <a:pt x="856" y="1978"/>
                    <a:pt x="1102" y="1820"/>
                  </a:cubicBezTo>
                  <a:cubicBezTo>
                    <a:pt x="1306" y="1688"/>
                    <a:pt x="1549" y="1611"/>
                    <a:pt x="1795" y="1611"/>
                  </a:cubicBezTo>
                  <a:cubicBezTo>
                    <a:pt x="1823" y="1611"/>
                    <a:pt x="1851" y="1612"/>
                    <a:pt x="1879" y="1614"/>
                  </a:cubicBezTo>
                  <a:cubicBezTo>
                    <a:pt x="2027" y="1614"/>
                    <a:pt x="2037" y="1397"/>
                    <a:pt x="1899" y="1378"/>
                  </a:cubicBezTo>
                  <a:cubicBezTo>
                    <a:pt x="1869" y="1376"/>
                    <a:pt x="1839" y="1375"/>
                    <a:pt x="1810" y="1375"/>
                  </a:cubicBezTo>
                  <a:cubicBezTo>
                    <a:pt x="1515" y="1375"/>
                    <a:pt x="1225" y="1463"/>
                    <a:pt x="975" y="1624"/>
                  </a:cubicBezTo>
                  <a:cubicBezTo>
                    <a:pt x="729" y="1781"/>
                    <a:pt x="512" y="1988"/>
                    <a:pt x="335" y="2224"/>
                  </a:cubicBezTo>
                  <a:cubicBezTo>
                    <a:pt x="463" y="1368"/>
                    <a:pt x="1004" y="621"/>
                    <a:pt x="1781" y="227"/>
                  </a:cubicBezTo>
                  <a:cubicBezTo>
                    <a:pt x="1902" y="167"/>
                    <a:pt x="1833" y="0"/>
                    <a:pt x="17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2"/>
            <p:cNvSpPr/>
            <p:nvPr/>
          </p:nvSpPr>
          <p:spPr>
            <a:xfrm>
              <a:off x="6899996" y="1438102"/>
              <a:ext cx="717167" cy="234723"/>
            </a:xfrm>
            <a:custGeom>
              <a:rect b="b" l="l" r="r" t="t"/>
              <a:pathLst>
                <a:path extrusionOk="0" h="4803" w="14675">
                  <a:moveTo>
                    <a:pt x="6039" y="1"/>
                  </a:moveTo>
                  <a:cubicBezTo>
                    <a:pt x="4111" y="1"/>
                    <a:pt x="2184" y="45"/>
                    <a:pt x="286" y="99"/>
                  </a:cubicBezTo>
                  <a:cubicBezTo>
                    <a:pt x="0" y="679"/>
                    <a:pt x="276" y="1437"/>
                    <a:pt x="797" y="1830"/>
                  </a:cubicBezTo>
                  <a:cubicBezTo>
                    <a:pt x="1249" y="2180"/>
                    <a:pt x="1828" y="2300"/>
                    <a:pt x="2397" y="2300"/>
                  </a:cubicBezTo>
                  <a:cubicBezTo>
                    <a:pt x="2484" y="2300"/>
                    <a:pt x="2570" y="2297"/>
                    <a:pt x="2656" y="2292"/>
                  </a:cubicBezTo>
                  <a:cubicBezTo>
                    <a:pt x="3536" y="3793"/>
                    <a:pt x="5232" y="4802"/>
                    <a:pt x="6957" y="4802"/>
                  </a:cubicBezTo>
                  <a:cubicBezTo>
                    <a:pt x="7198" y="4802"/>
                    <a:pt x="7441" y="4782"/>
                    <a:pt x="7681" y="4741"/>
                  </a:cubicBezTo>
                  <a:cubicBezTo>
                    <a:pt x="8478" y="4603"/>
                    <a:pt x="9216" y="4249"/>
                    <a:pt x="9953" y="3905"/>
                  </a:cubicBezTo>
                  <a:cubicBezTo>
                    <a:pt x="9970" y="3888"/>
                    <a:pt x="9994" y="3871"/>
                    <a:pt x="10001" y="3855"/>
                  </a:cubicBezTo>
                  <a:lnTo>
                    <a:pt x="10001" y="3855"/>
                  </a:lnTo>
                  <a:lnTo>
                    <a:pt x="10553" y="3836"/>
                  </a:lnTo>
                  <a:cubicBezTo>
                    <a:pt x="11065" y="3866"/>
                    <a:pt x="11556" y="4121"/>
                    <a:pt x="12078" y="4131"/>
                  </a:cubicBezTo>
                  <a:cubicBezTo>
                    <a:pt x="12343" y="4131"/>
                    <a:pt x="12599" y="4082"/>
                    <a:pt x="12855" y="4003"/>
                  </a:cubicBezTo>
                  <a:cubicBezTo>
                    <a:pt x="13238" y="3895"/>
                    <a:pt x="13622" y="3748"/>
                    <a:pt x="13986" y="3581"/>
                  </a:cubicBezTo>
                  <a:cubicBezTo>
                    <a:pt x="14271" y="3443"/>
                    <a:pt x="14654" y="3276"/>
                    <a:pt x="14654" y="2961"/>
                  </a:cubicBezTo>
                  <a:cubicBezTo>
                    <a:pt x="14674" y="2125"/>
                    <a:pt x="14448" y="1220"/>
                    <a:pt x="13789" y="699"/>
                  </a:cubicBezTo>
                  <a:cubicBezTo>
                    <a:pt x="13238" y="276"/>
                    <a:pt x="12491" y="207"/>
                    <a:pt x="11792" y="168"/>
                  </a:cubicBezTo>
                  <a:cubicBezTo>
                    <a:pt x="9894" y="45"/>
                    <a:pt x="7967" y="1"/>
                    <a:pt x="6039"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2"/>
            <p:cNvSpPr/>
            <p:nvPr/>
          </p:nvSpPr>
          <p:spPr>
            <a:xfrm>
              <a:off x="6254519" y="2283553"/>
              <a:ext cx="1638025" cy="1513504"/>
            </a:xfrm>
            <a:custGeom>
              <a:rect b="b" l="l" r="r" t="t"/>
              <a:pathLst>
                <a:path extrusionOk="0" h="30970" w="33518">
                  <a:moveTo>
                    <a:pt x="26505" y="0"/>
                  </a:moveTo>
                  <a:lnTo>
                    <a:pt x="17939" y="915"/>
                  </a:lnTo>
                  <a:lnTo>
                    <a:pt x="17260" y="2783"/>
                  </a:lnTo>
                  <a:cubicBezTo>
                    <a:pt x="17260" y="2783"/>
                    <a:pt x="12304" y="2960"/>
                    <a:pt x="10160" y="3737"/>
                  </a:cubicBezTo>
                  <a:cubicBezTo>
                    <a:pt x="8016" y="4514"/>
                    <a:pt x="3639" y="20682"/>
                    <a:pt x="3639" y="20682"/>
                  </a:cubicBezTo>
                  <a:lnTo>
                    <a:pt x="0" y="30970"/>
                  </a:lnTo>
                  <a:lnTo>
                    <a:pt x="22906" y="30970"/>
                  </a:lnTo>
                  <a:lnTo>
                    <a:pt x="25777" y="21184"/>
                  </a:lnTo>
                  <a:cubicBezTo>
                    <a:pt x="25777" y="21184"/>
                    <a:pt x="30596" y="17171"/>
                    <a:pt x="32062" y="11428"/>
                  </a:cubicBezTo>
                  <a:cubicBezTo>
                    <a:pt x="33517" y="5694"/>
                    <a:pt x="26731" y="1515"/>
                    <a:pt x="26731" y="1515"/>
                  </a:cubicBezTo>
                  <a:lnTo>
                    <a:pt x="2650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2"/>
            <p:cNvSpPr/>
            <p:nvPr/>
          </p:nvSpPr>
          <p:spPr>
            <a:xfrm>
              <a:off x="5891658" y="2466181"/>
              <a:ext cx="1083839" cy="916117"/>
            </a:xfrm>
            <a:custGeom>
              <a:rect b="b" l="l" r="r" t="t"/>
              <a:pathLst>
                <a:path extrusionOk="0" h="18746" w="22178">
                  <a:moveTo>
                    <a:pt x="17575" y="0"/>
                  </a:moveTo>
                  <a:lnTo>
                    <a:pt x="8743" y="6786"/>
                  </a:lnTo>
                  <a:lnTo>
                    <a:pt x="8832" y="4957"/>
                  </a:lnTo>
                  <a:lnTo>
                    <a:pt x="2547" y="4455"/>
                  </a:lnTo>
                  <a:lnTo>
                    <a:pt x="2233" y="7288"/>
                  </a:lnTo>
                  <a:cubicBezTo>
                    <a:pt x="2233" y="7288"/>
                    <a:pt x="0" y="9019"/>
                    <a:pt x="413" y="12618"/>
                  </a:cubicBezTo>
                  <a:cubicBezTo>
                    <a:pt x="775" y="15848"/>
                    <a:pt x="2095" y="18745"/>
                    <a:pt x="5659" y="18745"/>
                  </a:cubicBezTo>
                  <a:cubicBezTo>
                    <a:pt x="6067" y="18745"/>
                    <a:pt x="6504" y="18707"/>
                    <a:pt x="6973" y="18627"/>
                  </a:cubicBezTo>
                  <a:cubicBezTo>
                    <a:pt x="11526" y="17850"/>
                    <a:pt x="17899" y="12933"/>
                    <a:pt x="17899" y="12933"/>
                  </a:cubicBezTo>
                  <a:lnTo>
                    <a:pt x="22178" y="7199"/>
                  </a:lnTo>
                  <a:lnTo>
                    <a:pt x="175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2"/>
            <p:cNvSpPr/>
            <p:nvPr/>
          </p:nvSpPr>
          <p:spPr>
            <a:xfrm>
              <a:off x="6784174" y="2599889"/>
              <a:ext cx="72034" cy="254173"/>
            </a:xfrm>
            <a:custGeom>
              <a:rect b="b" l="l" r="r" t="t"/>
              <a:pathLst>
                <a:path extrusionOk="0" h="5201" w="1474">
                  <a:moveTo>
                    <a:pt x="1344" y="1"/>
                  </a:moveTo>
                  <a:cubicBezTo>
                    <a:pt x="1300" y="1"/>
                    <a:pt x="1256" y="26"/>
                    <a:pt x="1239" y="87"/>
                  </a:cubicBezTo>
                  <a:lnTo>
                    <a:pt x="10" y="5073"/>
                  </a:lnTo>
                  <a:cubicBezTo>
                    <a:pt x="0" y="5132"/>
                    <a:pt x="30" y="5191"/>
                    <a:pt x="89" y="5201"/>
                  </a:cubicBezTo>
                  <a:lnTo>
                    <a:pt x="118" y="5201"/>
                  </a:lnTo>
                  <a:cubicBezTo>
                    <a:pt x="167" y="5201"/>
                    <a:pt x="207" y="5171"/>
                    <a:pt x="227" y="5122"/>
                  </a:cubicBezTo>
                  <a:lnTo>
                    <a:pt x="1456" y="136"/>
                  </a:lnTo>
                  <a:cubicBezTo>
                    <a:pt x="1473" y="55"/>
                    <a:pt x="1408" y="1"/>
                    <a:pt x="13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2"/>
            <p:cNvSpPr/>
            <p:nvPr/>
          </p:nvSpPr>
          <p:spPr>
            <a:xfrm>
              <a:off x="6028641" y="1237686"/>
              <a:ext cx="882446" cy="454344"/>
            </a:xfrm>
            <a:custGeom>
              <a:rect b="b" l="l" r="r" t="t"/>
              <a:pathLst>
                <a:path extrusionOk="0" h="9297" w="18057">
                  <a:moveTo>
                    <a:pt x="2529" y="1"/>
                  </a:moveTo>
                  <a:cubicBezTo>
                    <a:pt x="1131" y="1"/>
                    <a:pt x="0" y="1098"/>
                    <a:pt x="59" y="2430"/>
                  </a:cubicBezTo>
                  <a:lnTo>
                    <a:pt x="266" y="7062"/>
                  </a:lnTo>
                  <a:cubicBezTo>
                    <a:pt x="323" y="8310"/>
                    <a:pt x="1412" y="9296"/>
                    <a:pt x="2727" y="9296"/>
                  </a:cubicBezTo>
                  <a:cubicBezTo>
                    <a:pt x="2759" y="9296"/>
                    <a:pt x="2791" y="9296"/>
                    <a:pt x="2823" y="9294"/>
                  </a:cubicBezTo>
                  <a:lnTo>
                    <a:pt x="15372" y="8881"/>
                  </a:lnTo>
                  <a:cubicBezTo>
                    <a:pt x="16660" y="8832"/>
                    <a:pt x="17693" y="7878"/>
                    <a:pt x="17762" y="6669"/>
                  </a:cubicBezTo>
                  <a:lnTo>
                    <a:pt x="17978" y="2538"/>
                  </a:lnTo>
                  <a:cubicBezTo>
                    <a:pt x="18057" y="1220"/>
                    <a:pt x="16936" y="99"/>
                    <a:pt x="15519" y="89"/>
                  </a:cubicBezTo>
                  <a:lnTo>
                    <a:pt x="2547" y="1"/>
                  </a:lnTo>
                  <a:cubicBezTo>
                    <a:pt x="2541" y="1"/>
                    <a:pt x="2535" y="1"/>
                    <a:pt x="25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2"/>
            <p:cNvSpPr/>
            <p:nvPr/>
          </p:nvSpPr>
          <p:spPr>
            <a:xfrm>
              <a:off x="6095446" y="1237686"/>
              <a:ext cx="882446" cy="454344"/>
            </a:xfrm>
            <a:custGeom>
              <a:rect b="b" l="l" r="r" t="t"/>
              <a:pathLst>
                <a:path extrusionOk="0" h="9297" w="18057">
                  <a:moveTo>
                    <a:pt x="2528" y="1"/>
                  </a:moveTo>
                  <a:cubicBezTo>
                    <a:pt x="1121" y="1"/>
                    <a:pt x="0" y="1098"/>
                    <a:pt x="59" y="2430"/>
                  </a:cubicBezTo>
                  <a:lnTo>
                    <a:pt x="266" y="7062"/>
                  </a:lnTo>
                  <a:cubicBezTo>
                    <a:pt x="323" y="8310"/>
                    <a:pt x="1412" y="9296"/>
                    <a:pt x="2727" y="9296"/>
                  </a:cubicBezTo>
                  <a:cubicBezTo>
                    <a:pt x="2759" y="9296"/>
                    <a:pt x="2791" y="9296"/>
                    <a:pt x="2823" y="9294"/>
                  </a:cubicBezTo>
                  <a:lnTo>
                    <a:pt x="15372" y="8881"/>
                  </a:lnTo>
                  <a:cubicBezTo>
                    <a:pt x="16660" y="8832"/>
                    <a:pt x="17693" y="7878"/>
                    <a:pt x="17762" y="6669"/>
                  </a:cubicBezTo>
                  <a:lnTo>
                    <a:pt x="17978" y="2538"/>
                  </a:lnTo>
                  <a:cubicBezTo>
                    <a:pt x="18057" y="1220"/>
                    <a:pt x="16936" y="99"/>
                    <a:pt x="15529" y="89"/>
                  </a:cubicBezTo>
                  <a:lnTo>
                    <a:pt x="2547" y="1"/>
                  </a:lnTo>
                  <a:cubicBezTo>
                    <a:pt x="2541" y="1"/>
                    <a:pt x="2535" y="1"/>
                    <a:pt x="25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2"/>
            <p:cNvSpPr/>
            <p:nvPr/>
          </p:nvSpPr>
          <p:spPr>
            <a:xfrm>
              <a:off x="6215569" y="1349207"/>
              <a:ext cx="246598" cy="246598"/>
            </a:xfrm>
            <a:custGeom>
              <a:rect b="b" l="l" r="r" t="t"/>
              <a:pathLst>
                <a:path extrusionOk="0" fill="none" h="5046" w="5046">
                  <a:moveTo>
                    <a:pt x="2902" y="207"/>
                  </a:moveTo>
                  <a:cubicBezTo>
                    <a:pt x="4181" y="413"/>
                    <a:pt x="5046" y="1613"/>
                    <a:pt x="4839" y="2892"/>
                  </a:cubicBezTo>
                  <a:cubicBezTo>
                    <a:pt x="4633" y="4170"/>
                    <a:pt x="3433" y="5046"/>
                    <a:pt x="2155" y="4839"/>
                  </a:cubicBezTo>
                  <a:cubicBezTo>
                    <a:pt x="876" y="4632"/>
                    <a:pt x="1" y="3433"/>
                    <a:pt x="207" y="2144"/>
                  </a:cubicBezTo>
                  <a:cubicBezTo>
                    <a:pt x="414" y="866"/>
                    <a:pt x="1623" y="0"/>
                    <a:pt x="2902" y="207"/>
                  </a:cubicBezTo>
                  <a:close/>
                </a:path>
              </a:pathLst>
            </a:custGeom>
            <a:solidFill>
              <a:schemeClr val="accent6"/>
            </a:solidFill>
            <a:ln cap="flat" cmpd="sng" w="19050">
              <a:solidFill>
                <a:schemeClr val="accent6"/>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2"/>
            <p:cNvSpPr/>
            <p:nvPr/>
          </p:nvSpPr>
          <p:spPr>
            <a:xfrm>
              <a:off x="6613079" y="1341486"/>
              <a:ext cx="261992" cy="261552"/>
            </a:xfrm>
            <a:custGeom>
              <a:rect b="b" l="l" r="r" t="t"/>
              <a:pathLst>
                <a:path extrusionOk="0" fill="none" h="5352" w="5361">
                  <a:moveTo>
                    <a:pt x="3855" y="650"/>
                  </a:moveTo>
                  <a:cubicBezTo>
                    <a:pt x="4977" y="1299"/>
                    <a:pt x="5360" y="2735"/>
                    <a:pt x="4711" y="3856"/>
                  </a:cubicBezTo>
                  <a:cubicBezTo>
                    <a:pt x="4052" y="4977"/>
                    <a:pt x="2616" y="5351"/>
                    <a:pt x="1505" y="4702"/>
                  </a:cubicBezTo>
                  <a:cubicBezTo>
                    <a:pt x="384" y="4053"/>
                    <a:pt x="0" y="2617"/>
                    <a:pt x="649" y="1496"/>
                  </a:cubicBezTo>
                  <a:cubicBezTo>
                    <a:pt x="1308" y="375"/>
                    <a:pt x="2744" y="1"/>
                    <a:pt x="3855" y="650"/>
                  </a:cubicBezTo>
                  <a:close/>
                </a:path>
              </a:pathLst>
            </a:custGeom>
            <a:solidFill>
              <a:schemeClr val="accent6"/>
            </a:solidFill>
            <a:ln cap="flat" cmpd="sng" w="19050">
              <a:solidFill>
                <a:schemeClr val="accent6"/>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2"/>
            <p:cNvSpPr/>
            <p:nvPr/>
          </p:nvSpPr>
          <p:spPr>
            <a:xfrm>
              <a:off x="6821169" y="1897089"/>
              <a:ext cx="141821" cy="82737"/>
            </a:xfrm>
            <a:custGeom>
              <a:rect b="b" l="l" r="r" t="t"/>
              <a:pathLst>
                <a:path extrusionOk="0" h="1693" w="2902">
                  <a:moveTo>
                    <a:pt x="1" y="1"/>
                  </a:moveTo>
                  <a:lnTo>
                    <a:pt x="1" y="1692"/>
                  </a:lnTo>
                  <a:lnTo>
                    <a:pt x="2902" y="1692"/>
                  </a:lnTo>
                  <a:lnTo>
                    <a:pt x="29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2"/>
            <p:cNvSpPr/>
            <p:nvPr/>
          </p:nvSpPr>
          <p:spPr>
            <a:xfrm>
              <a:off x="6908157" y="1847144"/>
              <a:ext cx="57276" cy="175443"/>
            </a:xfrm>
            <a:custGeom>
              <a:rect b="b" l="l" r="r" t="t"/>
              <a:pathLst>
                <a:path extrusionOk="0" h="3590" w="1172">
                  <a:moveTo>
                    <a:pt x="1171" y="0"/>
                  </a:moveTo>
                  <a:lnTo>
                    <a:pt x="1" y="1938"/>
                  </a:lnTo>
                  <a:lnTo>
                    <a:pt x="1171" y="3590"/>
                  </a:lnTo>
                  <a:lnTo>
                    <a:pt x="11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p:nvPr/>
          </p:nvSpPr>
          <p:spPr>
            <a:xfrm>
              <a:off x="5986808" y="1694278"/>
              <a:ext cx="869006" cy="589177"/>
            </a:xfrm>
            <a:custGeom>
              <a:rect b="b" l="l" r="r" t="t"/>
              <a:pathLst>
                <a:path extrusionOk="0" h="12056" w="17782">
                  <a:moveTo>
                    <a:pt x="16582" y="1"/>
                  </a:moveTo>
                  <a:lnTo>
                    <a:pt x="8488" y="69"/>
                  </a:lnTo>
                  <a:lnTo>
                    <a:pt x="8232" y="69"/>
                  </a:lnTo>
                  <a:lnTo>
                    <a:pt x="6796" y="79"/>
                  </a:lnTo>
                  <a:lnTo>
                    <a:pt x="6531" y="79"/>
                  </a:lnTo>
                  <a:lnTo>
                    <a:pt x="3128" y="109"/>
                  </a:lnTo>
                  <a:cubicBezTo>
                    <a:pt x="3000" y="109"/>
                    <a:pt x="2872" y="119"/>
                    <a:pt x="2744" y="148"/>
                  </a:cubicBezTo>
                  <a:cubicBezTo>
                    <a:pt x="1662" y="315"/>
                    <a:pt x="1131" y="1181"/>
                    <a:pt x="836" y="2341"/>
                  </a:cubicBezTo>
                  <a:lnTo>
                    <a:pt x="836" y="2371"/>
                  </a:lnTo>
                  <a:cubicBezTo>
                    <a:pt x="374" y="4239"/>
                    <a:pt x="0" y="7032"/>
                    <a:pt x="836" y="9796"/>
                  </a:cubicBezTo>
                  <a:cubicBezTo>
                    <a:pt x="856" y="9855"/>
                    <a:pt x="876" y="9924"/>
                    <a:pt x="895" y="9993"/>
                  </a:cubicBezTo>
                  <a:cubicBezTo>
                    <a:pt x="1092" y="10602"/>
                    <a:pt x="1299" y="11124"/>
                    <a:pt x="1594" y="11478"/>
                  </a:cubicBezTo>
                  <a:cubicBezTo>
                    <a:pt x="1603" y="11488"/>
                    <a:pt x="1603" y="11488"/>
                    <a:pt x="1613" y="11497"/>
                  </a:cubicBezTo>
                  <a:cubicBezTo>
                    <a:pt x="1731" y="11645"/>
                    <a:pt x="1889" y="11773"/>
                    <a:pt x="2056" y="11871"/>
                  </a:cubicBezTo>
                  <a:cubicBezTo>
                    <a:pt x="2076" y="11881"/>
                    <a:pt x="2105" y="11891"/>
                    <a:pt x="2125" y="11901"/>
                  </a:cubicBezTo>
                  <a:lnTo>
                    <a:pt x="2135" y="11901"/>
                  </a:lnTo>
                  <a:cubicBezTo>
                    <a:pt x="2331" y="11989"/>
                    <a:pt x="2548" y="12038"/>
                    <a:pt x="2774" y="12048"/>
                  </a:cubicBezTo>
                  <a:cubicBezTo>
                    <a:pt x="2823" y="12053"/>
                    <a:pt x="2872" y="12056"/>
                    <a:pt x="2920" y="12056"/>
                  </a:cubicBezTo>
                  <a:cubicBezTo>
                    <a:pt x="2968" y="12056"/>
                    <a:pt x="3015" y="12053"/>
                    <a:pt x="3059" y="12048"/>
                  </a:cubicBezTo>
                  <a:lnTo>
                    <a:pt x="7426" y="11832"/>
                  </a:lnTo>
                  <a:lnTo>
                    <a:pt x="7652" y="11822"/>
                  </a:lnTo>
                  <a:lnTo>
                    <a:pt x="9147" y="11743"/>
                  </a:lnTo>
                  <a:lnTo>
                    <a:pt x="9383" y="11733"/>
                  </a:lnTo>
                  <a:lnTo>
                    <a:pt x="16680" y="11379"/>
                  </a:lnTo>
                  <a:cubicBezTo>
                    <a:pt x="16680" y="11379"/>
                    <a:pt x="17782" y="9678"/>
                    <a:pt x="17693" y="5852"/>
                  </a:cubicBezTo>
                  <a:cubicBezTo>
                    <a:pt x="17683" y="5715"/>
                    <a:pt x="17683" y="5567"/>
                    <a:pt x="17674" y="5420"/>
                  </a:cubicBezTo>
                  <a:cubicBezTo>
                    <a:pt x="17654" y="4967"/>
                    <a:pt x="17624" y="4544"/>
                    <a:pt x="17595" y="4161"/>
                  </a:cubicBezTo>
                  <a:cubicBezTo>
                    <a:pt x="17310" y="1014"/>
                    <a:pt x="16582" y="1"/>
                    <a:pt x="165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2"/>
            <p:cNvSpPr/>
            <p:nvPr/>
          </p:nvSpPr>
          <p:spPr>
            <a:xfrm>
              <a:off x="5991108" y="1701023"/>
              <a:ext cx="256225" cy="582091"/>
            </a:xfrm>
            <a:custGeom>
              <a:rect b="b" l="l" r="r" t="t"/>
              <a:pathLst>
                <a:path extrusionOk="0" h="11911" w="5243">
                  <a:moveTo>
                    <a:pt x="2627" y="0"/>
                  </a:moveTo>
                  <a:cubicBezTo>
                    <a:pt x="1171" y="0"/>
                    <a:pt x="1" y="2666"/>
                    <a:pt x="1" y="5950"/>
                  </a:cubicBezTo>
                  <a:cubicBezTo>
                    <a:pt x="1" y="9245"/>
                    <a:pt x="1171" y="11910"/>
                    <a:pt x="2627" y="11910"/>
                  </a:cubicBezTo>
                  <a:cubicBezTo>
                    <a:pt x="4072" y="11910"/>
                    <a:pt x="5243" y="9245"/>
                    <a:pt x="5243" y="5950"/>
                  </a:cubicBezTo>
                  <a:cubicBezTo>
                    <a:pt x="5243" y="2666"/>
                    <a:pt x="4072" y="0"/>
                    <a:pt x="26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2"/>
            <p:cNvSpPr/>
            <p:nvPr/>
          </p:nvSpPr>
          <p:spPr>
            <a:xfrm>
              <a:off x="5864730" y="1715928"/>
              <a:ext cx="316287" cy="516703"/>
            </a:xfrm>
            <a:custGeom>
              <a:rect b="b" l="l" r="r" t="t"/>
              <a:pathLst>
                <a:path extrusionOk="0" h="10573" w="6472">
                  <a:moveTo>
                    <a:pt x="325" y="0"/>
                  </a:moveTo>
                  <a:lnTo>
                    <a:pt x="0" y="40"/>
                  </a:lnTo>
                  <a:lnTo>
                    <a:pt x="0" y="10573"/>
                  </a:lnTo>
                  <a:lnTo>
                    <a:pt x="689" y="10573"/>
                  </a:lnTo>
                  <a:lnTo>
                    <a:pt x="6472" y="7878"/>
                  </a:lnTo>
                  <a:lnTo>
                    <a:pt x="6472" y="3924"/>
                  </a:lnTo>
                  <a:lnTo>
                    <a:pt x="3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2"/>
            <p:cNvSpPr/>
            <p:nvPr/>
          </p:nvSpPr>
          <p:spPr>
            <a:xfrm>
              <a:off x="6306419" y="1698139"/>
              <a:ext cx="91387" cy="574369"/>
            </a:xfrm>
            <a:custGeom>
              <a:rect b="b" l="l" r="r" t="t"/>
              <a:pathLst>
                <a:path extrusionOk="0" h="11753" w="1870">
                  <a:moveTo>
                    <a:pt x="1" y="0"/>
                  </a:moveTo>
                  <a:cubicBezTo>
                    <a:pt x="718" y="1151"/>
                    <a:pt x="1181" y="2636"/>
                    <a:pt x="1387" y="4485"/>
                  </a:cubicBezTo>
                  <a:cubicBezTo>
                    <a:pt x="1653" y="6924"/>
                    <a:pt x="1476" y="9383"/>
                    <a:pt x="876" y="11753"/>
                  </a:cubicBezTo>
                  <a:lnTo>
                    <a:pt x="1112" y="11743"/>
                  </a:lnTo>
                  <a:cubicBezTo>
                    <a:pt x="1702" y="9363"/>
                    <a:pt x="1869" y="6894"/>
                    <a:pt x="1604" y="4465"/>
                  </a:cubicBezTo>
                  <a:cubicBezTo>
                    <a:pt x="1397" y="2636"/>
                    <a:pt x="954" y="1161"/>
                    <a:pt x="256" y="0"/>
                  </a:cubicBezTo>
                  <a:close/>
                </a:path>
              </a:pathLst>
            </a:custGeom>
            <a:solidFill>
              <a:schemeClr val="accent6"/>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2"/>
            <p:cNvSpPr/>
            <p:nvPr/>
          </p:nvSpPr>
          <p:spPr>
            <a:xfrm>
              <a:off x="6389107" y="1697162"/>
              <a:ext cx="91827" cy="571046"/>
            </a:xfrm>
            <a:custGeom>
              <a:rect b="b" l="l" r="r" t="t"/>
              <a:pathLst>
                <a:path extrusionOk="0" h="11685" w="1879">
                  <a:moveTo>
                    <a:pt x="0" y="1"/>
                  </a:moveTo>
                  <a:cubicBezTo>
                    <a:pt x="728" y="1161"/>
                    <a:pt x="1190" y="2646"/>
                    <a:pt x="1397" y="4505"/>
                  </a:cubicBezTo>
                  <a:cubicBezTo>
                    <a:pt x="1662" y="6914"/>
                    <a:pt x="1495" y="9344"/>
                    <a:pt x="915" y="11684"/>
                  </a:cubicBezTo>
                  <a:lnTo>
                    <a:pt x="1151" y="11674"/>
                  </a:lnTo>
                  <a:cubicBezTo>
                    <a:pt x="1721" y="9324"/>
                    <a:pt x="1879" y="6895"/>
                    <a:pt x="1613" y="4485"/>
                  </a:cubicBezTo>
                  <a:cubicBezTo>
                    <a:pt x="1416" y="2646"/>
                    <a:pt x="974" y="1171"/>
                    <a:pt x="266" y="1"/>
                  </a:cubicBezTo>
                  <a:close/>
                </a:path>
              </a:pathLst>
            </a:custGeom>
            <a:solidFill>
              <a:schemeClr val="accent6"/>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2"/>
            <p:cNvSpPr/>
            <p:nvPr/>
          </p:nvSpPr>
          <p:spPr>
            <a:xfrm>
              <a:off x="6565480" y="1913949"/>
              <a:ext cx="206231" cy="90849"/>
            </a:xfrm>
            <a:custGeom>
              <a:rect b="b" l="l" r="r" t="t"/>
              <a:pathLst>
                <a:path extrusionOk="0" h="1859" w="4220">
                  <a:moveTo>
                    <a:pt x="4003" y="226"/>
                  </a:moveTo>
                  <a:lnTo>
                    <a:pt x="4003" y="1633"/>
                  </a:lnTo>
                  <a:lnTo>
                    <a:pt x="227" y="1633"/>
                  </a:lnTo>
                  <a:lnTo>
                    <a:pt x="227" y="226"/>
                  </a:lnTo>
                  <a:close/>
                  <a:moveTo>
                    <a:pt x="118" y="0"/>
                  </a:moveTo>
                  <a:cubicBezTo>
                    <a:pt x="50" y="0"/>
                    <a:pt x="0" y="49"/>
                    <a:pt x="0" y="108"/>
                  </a:cubicBezTo>
                  <a:lnTo>
                    <a:pt x="0" y="1751"/>
                  </a:lnTo>
                  <a:cubicBezTo>
                    <a:pt x="0" y="1810"/>
                    <a:pt x="50" y="1859"/>
                    <a:pt x="118" y="1859"/>
                  </a:cubicBezTo>
                  <a:lnTo>
                    <a:pt x="4111" y="1859"/>
                  </a:lnTo>
                  <a:cubicBezTo>
                    <a:pt x="4170" y="1859"/>
                    <a:pt x="4220" y="1810"/>
                    <a:pt x="4220" y="1751"/>
                  </a:cubicBezTo>
                  <a:lnTo>
                    <a:pt x="4220" y="108"/>
                  </a:lnTo>
                  <a:cubicBezTo>
                    <a:pt x="4220" y="49"/>
                    <a:pt x="4170" y="0"/>
                    <a:pt x="4111" y="0"/>
                  </a:cubicBezTo>
                  <a:close/>
                </a:path>
              </a:pathLst>
            </a:custGeom>
            <a:solidFill>
              <a:schemeClr val="accent6"/>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2"/>
            <p:cNvSpPr/>
            <p:nvPr/>
          </p:nvSpPr>
          <p:spPr>
            <a:xfrm>
              <a:off x="5651314" y="1715928"/>
              <a:ext cx="247087" cy="525353"/>
            </a:xfrm>
            <a:custGeom>
              <a:rect b="b" l="l" r="r" t="t"/>
              <a:pathLst>
                <a:path extrusionOk="0" h="10750" w="5056">
                  <a:moveTo>
                    <a:pt x="4692" y="0"/>
                  </a:moveTo>
                  <a:lnTo>
                    <a:pt x="30" y="295"/>
                  </a:lnTo>
                  <a:lnTo>
                    <a:pt x="1" y="10750"/>
                  </a:lnTo>
                  <a:lnTo>
                    <a:pt x="5056" y="10573"/>
                  </a:lnTo>
                  <a:lnTo>
                    <a:pt x="469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2"/>
            <p:cNvSpPr/>
            <p:nvPr/>
          </p:nvSpPr>
          <p:spPr>
            <a:xfrm>
              <a:off x="6263657" y="2170517"/>
              <a:ext cx="513819" cy="787833"/>
            </a:xfrm>
            <a:custGeom>
              <a:rect b="b" l="l" r="r" t="t"/>
              <a:pathLst>
                <a:path extrusionOk="0" h="16121" w="10514">
                  <a:moveTo>
                    <a:pt x="6783" y="0"/>
                  </a:moveTo>
                  <a:cubicBezTo>
                    <a:pt x="6781" y="0"/>
                    <a:pt x="6779" y="1"/>
                    <a:pt x="6776" y="2"/>
                  </a:cubicBezTo>
                  <a:cubicBezTo>
                    <a:pt x="6413" y="179"/>
                    <a:pt x="5960" y="3011"/>
                    <a:pt x="5960" y="3011"/>
                  </a:cubicBezTo>
                  <a:lnTo>
                    <a:pt x="3728" y="1870"/>
                  </a:lnTo>
                  <a:cubicBezTo>
                    <a:pt x="3728" y="1870"/>
                    <a:pt x="876" y="2047"/>
                    <a:pt x="777" y="2175"/>
                  </a:cubicBezTo>
                  <a:cubicBezTo>
                    <a:pt x="689" y="2303"/>
                    <a:pt x="777" y="3778"/>
                    <a:pt x="777" y="3778"/>
                  </a:cubicBezTo>
                  <a:cubicBezTo>
                    <a:pt x="777" y="3778"/>
                    <a:pt x="177" y="4516"/>
                    <a:pt x="89" y="5283"/>
                  </a:cubicBezTo>
                  <a:cubicBezTo>
                    <a:pt x="0" y="6050"/>
                    <a:pt x="4101" y="9837"/>
                    <a:pt x="4101" y="9837"/>
                  </a:cubicBezTo>
                  <a:lnTo>
                    <a:pt x="4957" y="16121"/>
                  </a:lnTo>
                  <a:lnTo>
                    <a:pt x="10514" y="15029"/>
                  </a:lnTo>
                  <a:cubicBezTo>
                    <a:pt x="10514" y="15029"/>
                    <a:pt x="7189" y="0"/>
                    <a:pt x="6783" y="0"/>
                  </a:cubicBezTo>
                  <a:close/>
                </a:path>
              </a:pathLst>
            </a:cu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2"/>
            <p:cNvSpPr/>
            <p:nvPr/>
          </p:nvSpPr>
          <p:spPr>
            <a:xfrm>
              <a:off x="6258379" y="2229112"/>
              <a:ext cx="211021" cy="426928"/>
            </a:xfrm>
            <a:custGeom>
              <a:rect b="b" l="l" r="r" t="t"/>
              <a:pathLst>
                <a:path extrusionOk="0" h="8736" w="4318">
                  <a:moveTo>
                    <a:pt x="1059" y="1"/>
                  </a:moveTo>
                  <a:cubicBezTo>
                    <a:pt x="1018" y="1"/>
                    <a:pt x="976" y="28"/>
                    <a:pt x="954" y="72"/>
                  </a:cubicBezTo>
                  <a:cubicBezTo>
                    <a:pt x="944" y="101"/>
                    <a:pt x="541" y="986"/>
                    <a:pt x="826" y="2432"/>
                  </a:cubicBezTo>
                  <a:cubicBezTo>
                    <a:pt x="679" y="2658"/>
                    <a:pt x="0" y="3740"/>
                    <a:pt x="226" y="4359"/>
                  </a:cubicBezTo>
                  <a:cubicBezTo>
                    <a:pt x="462" y="5018"/>
                    <a:pt x="3973" y="8559"/>
                    <a:pt x="4121" y="8706"/>
                  </a:cubicBezTo>
                  <a:cubicBezTo>
                    <a:pt x="4140" y="8726"/>
                    <a:pt x="4170" y="8736"/>
                    <a:pt x="4199" y="8736"/>
                  </a:cubicBezTo>
                  <a:cubicBezTo>
                    <a:pt x="4229" y="8736"/>
                    <a:pt x="4259" y="8726"/>
                    <a:pt x="4278" y="8706"/>
                  </a:cubicBezTo>
                  <a:cubicBezTo>
                    <a:pt x="4318" y="8667"/>
                    <a:pt x="4318" y="8598"/>
                    <a:pt x="4278" y="8549"/>
                  </a:cubicBezTo>
                  <a:cubicBezTo>
                    <a:pt x="3265" y="7536"/>
                    <a:pt x="610" y="4792"/>
                    <a:pt x="433" y="4291"/>
                  </a:cubicBezTo>
                  <a:cubicBezTo>
                    <a:pt x="266" y="3809"/>
                    <a:pt x="806" y="2845"/>
                    <a:pt x="1033" y="2520"/>
                  </a:cubicBezTo>
                  <a:cubicBezTo>
                    <a:pt x="1052" y="2491"/>
                    <a:pt x="1062" y="2461"/>
                    <a:pt x="1052" y="2432"/>
                  </a:cubicBezTo>
                  <a:cubicBezTo>
                    <a:pt x="767" y="1035"/>
                    <a:pt x="1161" y="170"/>
                    <a:pt x="1161" y="160"/>
                  </a:cubicBezTo>
                  <a:cubicBezTo>
                    <a:pt x="1180" y="101"/>
                    <a:pt x="1161" y="42"/>
                    <a:pt x="1102" y="13"/>
                  </a:cubicBezTo>
                  <a:cubicBezTo>
                    <a:pt x="1088" y="5"/>
                    <a:pt x="1074" y="1"/>
                    <a:pt x="10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2"/>
            <p:cNvSpPr/>
            <p:nvPr/>
          </p:nvSpPr>
          <p:spPr>
            <a:xfrm>
              <a:off x="6439248" y="2253401"/>
              <a:ext cx="169530" cy="134490"/>
            </a:xfrm>
            <a:custGeom>
              <a:rect b="b" l="l" r="r" t="t"/>
              <a:pathLst>
                <a:path extrusionOk="0" h="2752" w="3469">
                  <a:moveTo>
                    <a:pt x="164" y="0"/>
                  </a:moveTo>
                  <a:cubicBezTo>
                    <a:pt x="59" y="0"/>
                    <a:pt x="1" y="164"/>
                    <a:pt x="135" y="214"/>
                  </a:cubicBezTo>
                  <a:cubicBezTo>
                    <a:pt x="744" y="519"/>
                    <a:pt x="2397" y="1374"/>
                    <a:pt x="2662" y="1728"/>
                  </a:cubicBezTo>
                  <a:cubicBezTo>
                    <a:pt x="2888" y="2033"/>
                    <a:pt x="3075" y="2358"/>
                    <a:pt x="3242" y="2692"/>
                  </a:cubicBezTo>
                  <a:cubicBezTo>
                    <a:pt x="3262" y="2731"/>
                    <a:pt x="3301" y="2751"/>
                    <a:pt x="3341" y="2751"/>
                  </a:cubicBezTo>
                  <a:cubicBezTo>
                    <a:pt x="3360" y="2751"/>
                    <a:pt x="3380" y="2751"/>
                    <a:pt x="3390" y="2741"/>
                  </a:cubicBezTo>
                  <a:cubicBezTo>
                    <a:pt x="3449" y="2712"/>
                    <a:pt x="3469" y="2653"/>
                    <a:pt x="3449" y="2594"/>
                  </a:cubicBezTo>
                  <a:cubicBezTo>
                    <a:pt x="3272" y="2250"/>
                    <a:pt x="3075" y="1915"/>
                    <a:pt x="2839" y="1600"/>
                  </a:cubicBezTo>
                  <a:cubicBezTo>
                    <a:pt x="2485" y="1128"/>
                    <a:pt x="321" y="66"/>
                    <a:pt x="223" y="17"/>
                  </a:cubicBezTo>
                  <a:cubicBezTo>
                    <a:pt x="202" y="5"/>
                    <a:pt x="182" y="0"/>
                    <a:pt x="1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2"/>
            <p:cNvSpPr/>
            <p:nvPr/>
          </p:nvSpPr>
          <p:spPr>
            <a:xfrm>
              <a:off x="6392430" y="2565191"/>
              <a:ext cx="1275165" cy="1094932"/>
            </a:xfrm>
            <a:custGeom>
              <a:rect b="b" l="l" r="r" t="t"/>
              <a:pathLst>
                <a:path extrusionOk="0" h="22405" w="26093">
                  <a:moveTo>
                    <a:pt x="20152" y="0"/>
                  </a:moveTo>
                  <a:lnTo>
                    <a:pt x="8469" y="7278"/>
                  </a:lnTo>
                  <a:lnTo>
                    <a:pt x="7682" y="4711"/>
                  </a:lnTo>
                  <a:lnTo>
                    <a:pt x="817" y="5872"/>
                  </a:lnTo>
                  <a:lnTo>
                    <a:pt x="1643" y="10582"/>
                  </a:lnTo>
                  <a:cubicBezTo>
                    <a:pt x="1643" y="10582"/>
                    <a:pt x="1" y="12431"/>
                    <a:pt x="748" y="15441"/>
                  </a:cubicBezTo>
                  <a:cubicBezTo>
                    <a:pt x="1454" y="18235"/>
                    <a:pt x="3218" y="22404"/>
                    <a:pt x="8204" y="22404"/>
                  </a:cubicBezTo>
                  <a:cubicBezTo>
                    <a:pt x="8570" y="22404"/>
                    <a:pt x="8953" y="22382"/>
                    <a:pt x="9354" y="22335"/>
                  </a:cubicBezTo>
                  <a:cubicBezTo>
                    <a:pt x="15235" y="21656"/>
                    <a:pt x="21795" y="17073"/>
                    <a:pt x="21795" y="17073"/>
                  </a:cubicBezTo>
                  <a:lnTo>
                    <a:pt x="26093" y="8055"/>
                  </a:lnTo>
                  <a:lnTo>
                    <a:pt x="201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2"/>
            <p:cNvSpPr/>
            <p:nvPr/>
          </p:nvSpPr>
          <p:spPr>
            <a:xfrm>
              <a:off x="6398197" y="2540707"/>
              <a:ext cx="1032916" cy="1113601"/>
            </a:xfrm>
            <a:custGeom>
              <a:rect b="b" l="l" r="r" t="t"/>
              <a:pathLst>
                <a:path extrusionOk="0" h="22787" w="21136">
                  <a:moveTo>
                    <a:pt x="21004" y="1"/>
                  </a:moveTo>
                  <a:cubicBezTo>
                    <a:pt x="20974" y="1"/>
                    <a:pt x="20945" y="13"/>
                    <a:pt x="20929" y="39"/>
                  </a:cubicBezTo>
                  <a:lnTo>
                    <a:pt x="12029" y="10385"/>
                  </a:lnTo>
                  <a:cubicBezTo>
                    <a:pt x="11606" y="9549"/>
                    <a:pt x="11104" y="8753"/>
                    <a:pt x="10524" y="8025"/>
                  </a:cubicBezTo>
                  <a:cubicBezTo>
                    <a:pt x="10233" y="7644"/>
                    <a:pt x="9577" y="7558"/>
                    <a:pt x="9051" y="7558"/>
                  </a:cubicBezTo>
                  <a:cubicBezTo>
                    <a:pt x="8761" y="7558"/>
                    <a:pt x="8510" y="7584"/>
                    <a:pt x="8380" y="7602"/>
                  </a:cubicBezTo>
                  <a:lnTo>
                    <a:pt x="7672" y="5143"/>
                  </a:lnTo>
                  <a:cubicBezTo>
                    <a:pt x="7664" y="5092"/>
                    <a:pt x="7617" y="5063"/>
                    <a:pt x="7573" y="5063"/>
                  </a:cubicBezTo>
                  <a:cubicBezTo>
                    <a:pt x="7567" y="5063"/>
                    <a:pt x="7560" y="5063"/>
                    <a:pt x="7554" y="5065"/>
                  </a:cubicBezTo>
                  <a:lnTo>
                    <a:pt x="355" y="6569"/>
                  </a:lnTo>
                  <a:cubicBezTo>
                    <a:pt x="296" y="6579"/>
                    <a:pt x="267" y="6628"/>
                    <a:pt x="276" y="6687"/>
                  </a:cubicBezTo>
                  <a:lnTo>
                    <a:pt x="866" y="9893"/>
                  </a:lnTo>
                  <a:cubicBezTo>
                    <a:pt x="1" y="11280"/>
                    <a:pt x="21" y="12775"/>
                    <a:pt x="178" y="13788"/>
                  </a:cubicBezTo>
                  <a:cubicBezTo>
                    <a:pt x="571" y="16188"/>
                    <a:pt x="1083" y="18676"/>
                    <a:pt x="2676" y="20515"/>
                  </a:cubicBezTo>
                  <a:cubicBezTo>
                    <a:pt x="3886" y="21892"/>
                    <a:pt x="5459" y="22649"/>
                    <a:pt x="7357" y="22767"/>
                  </a:cubicBezTo>
                  <a:cubicBezTo>
                    <a:pt x="7534" y="22787"/>
                    <a:pt x="7702" y="22787"/>
                    <a:pt x="7879" y="22787"/>
                  </a:cubicBezTo>
                  <a:cubicBezTo>
                    <a:pt x="11488" y="22787"/>
                    <a:pt x="15609" y="20554"/>
                    <a:pt x="18195" y="18253"/>
                  </a:cubicBezTo>
                  <a:cubicBezTo>
                    <a:pt x="18280" y="18176"/>
                    <a:pt x="18207" y="18056"/>
                    <a:pt x="18120" y="18056"/>
                  </a:cubicBezTo>
                  <a:cubicBezTo>
                    <a:pt x="18096" y="18056"/>
                    <a:pt x="18071" y="18065"/>
                    <a:pt x="18048" y="18086"/>
                  </a:cubicBezTo>
                  <a:cubicBezTo>
                    <a:pt x="15495" y="20366"/>
                    <a:pt x="11429" y="22566"/>
                    <a:pt x="7883" y="22566"/>
                  </a:cubicBezTo>
                  <a:cubicBezTo>
                    <a:pt x="7713" y="22566"/>
                    <a:pt x="7544" y="22561"/>
                    <a:pt x="7377" y="22551"/>
                  </a:cubicBezTo>
                  <a:cubicBezTo>
                    <a:pt x="5528" y="22433"/>
                    <a:pt x="4014" y="21695"/>
                    <a:pt x="2843" y="20358"/>
                  </a:cubicBezTo>
                  <a:cubicBezTo>
                    <a:pt x="1279" y="18568"/>
                    <a:pt x="798" y="16207"/>
                    <a:pt x="404" y="13749"/>
                  </a:cubicBezTo>
                  <a:cubicBezTo>
                    <a:pt x="247" y="12775"/>
                    <a:pt x="227" y="11319"/>
                    <a:pt x="1063" y="9992"/>
                  </a:cubicBezTo>
                  <a:cubicBezTo>
                    <a:pt x="1102" y="9923"/>
                    <a:pt x="1152" y="9844"/>
                    <a:pt x="1083" y="9785"/>
                  </a:cubicBezTo>
                  <a:lnTo>
                    <a:pt x="1063" y="9775"/>
                  </a:lnTo>
                  <a:lnTo>
                    <a:pt x="503" y="6756"/>
                  </a:lnTo>
                  <a:lnTo>
                    <a:pt x="7495" y="5301"/>
                  </a:lnTo>
                  <a:lnTo>
                    <a:pt x="8193" y="7749"/>
                  </a:lnTo>
                  <a:cubicBezTo>
                    <a:pt x="8211" y="7793"/>
                    <a:pt x="8252" y="7830"/>
                    <a:pt x="8303" y="7830"/>
                  </a:cubicBezTo>
                  <a:cubicBezTo>
                    <a:pt x="8309" y="7830"/>
                    <a:pt x="8315" y="7829"/>
                    <a:pt x="8321" y="7828"/>
                  </a:cubicBezTo>
                  <a:cubicBezTo>
                    <a:pt x="8481" y="7803"/>
                    <a:pt x="8748" y="7776"/>
                    <a:pt x="9041" y="7776"/>
                  </a:cubicBezTo>
                  <a:cubicBezTo>
                    <a:pt x="9544" y="7776"/>
                    <a:pt x="10121" y="7854"/>
                    <a:pt x="10357" y="8153"/>
                  </a:cubicBezTo>
                  <a:cubicBezTo>
                    <a:pt x="10957" y="8910"/>
                    <a:pt x="11478" y="9746"/>
                    <a:pt x="11891" y="10631"/>
                  </a:cubicBezTo>
                  <a:cubicBezTo>
                    <a:pt x="11901" y="10660"/>
                    <a:pt x="11931" y="10690"/>
                    <a:pt x="11970" y="10700"/>
                  </a:cubicBezTo>
                  <a:cubicBezTo>
                    <a:pt x="12009" y="10700"/>
                    <a:pt x="12049" y="10690"/>
                    <a:pt x="12078" y="10660"/>
                  </a:cubicBezTo>
                  <a:lnTo>
                    <a:pt x="21097" y="186"/>
                  </a:lnTo>
                  <a:cubicBezTo>
                    <a:pt x="21136" y="137"/>
                    <a:pt x="21126" y="68"/>
                    <a:pt x="21077" y="29"/>
                  </a:cubicBezTo>
                  <a:cubicBezTo>
                    <a:pt x="21058" y="11"/>
                    <a:pt x="21031" y="1"/>
                    <a:pt x="210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2"/>
            <p:cNvSpPr/>
            <p:nvPr/>
          </p:nvSpPr>
          <p:spPr>
            <a:xfrm>
              <a:off x="7829116" y="2201745"/>
              <a:ext cx="384460" cy="573050"/>
            </a:xfrm>
            <a:custGeom>
              <a:rect b="b" l="l" r="r" t="t"/>
              <a:pathLst>
                <a:path extrusionOk="0" h="11726" w="7867">
                  <a:moveTo>
                    <a:pt x="2812" y="3287"/>
                  </a:moveTo>
                  <a:cubicBezTo>
                    <a:pt x="3156" y="3287"/>
                    <a:pt x="3500" y="3366"/>
                    <a:pt x="3805" y="3513"/>
                  </a:cubicBezTo>
                  <a:cubicBezTo>
                    <a:pt x="3776" y="3661"/>
                    <a:pt x="3736" y="3798"/>
                    <a:pt x="3668" y="3936"/>
                  </a:cubicBezTo>
                  <a:cubicBezTo>
                    <a:pt x="3382" y="4595"/>
                    <a:pt x="2733" y="5057"/>
                    <a:pt x="2074" y="5057"/>
                  </a:cubicBezTo>
                  <a:cubicBezTo>
                    <a:pt x="1907" y="5057"/>
                    <a:pt x="1740" y="5018"/>
                    <a:pt x="1592" y="4929"/>
                  </a:cubicBezTo>
                  <a:cubicBezTo>
                    <a:pt x="1327" y="4752"/>
                    <a:pt x="1238" y="4349"/>
                    <a:pt x="1396" y="4015"/>
                  </a:cubicBezTo>
                  <a:cubicBezTo>
                    <a:pt x="1573" y="3690"/>
                    <a:pt x="1887" y="3454"/>
                    <a:pt x="2251" y="3366"/>
                  </a:cubicBezTo>
                  <a:cubicBezTo>
                    <a:pt x="2438" y="3316"/>
                    <a:pt x="2625" y="3287"/>
                    <a:pt x="2812" y="3287"/>
                  </a:cubicBezTo>
                  <a:close/>
                  <a:moveTo>
                    <a:pt x="4615" y="6797"/>
                  </a:moveTo>
                  <a:cubicBezTo>
                    <a:pt x="4637" y="6797"/>
                    <a:pt x="4659" y="6797"/>
                    <a:pt x="4681" y="6798"/>
                  </a:cubicBezTo>
                  <a:cubicBezTo>
                    <a:pt x="4946" y="6798"/>
                    <a:pt x="5221" y="6837"/>
                    <a:pt x="5487" y="6926"/>
                  </a:cubicBezTo>
                  <a:cubicBezTo>
                    <a:pt x="5477" y="7014"/>
                    <a:pt x="5467" y="7103"/>
                    <a:pt x="5448" y="7191"/>
                  </a:cubicBezTo>
                  <a:cubicBezTo>
                    <a:pt x="5369" y="7722"/>
                    <a:pt x="5162" y="8440"/>
                    <a:pt x="4612" y="8844"/>
                  </a:cubicBezTo>
                  <a:cubicBezTo>
                    <a:pt x="4395" y="8993"/>
                    <a:pt x="4138" y="9075"/>
                    <a:pt x="3876" y="9075"/>
                  </a:cubicBezTo>
                  <a:cubicBezTo>
                    <a:pt x="3793" y="9075"/>
                    <a:pt x="3710" y="9067"/>
                    <a:pt x="3628" y="9050"/>
                  </a:cubicBezTo>
                  <a:cubicBezTo>
                    <a:pt x="3382" y="9011"/>
                    <a:pt x="3166" y="8883"/>
                    <a:pt x="3028" y="8676"/>
                  </a:cubicBezTo>
                  <a:cubicBezTo>
                    <a:pt x="2881" y="8440"/>
                    <a:pt x="2861" y="8155"/>
                    <a:pt x="2959" y="7899"/>
                  </a:cubicBezTo>
                  <a:cubicBezTo>
                    <a:pt x="3127" y="7447"/>
                    <a:pt x="3481" y="7083"/>
                    <a:pt x="3943" y="6916"/>
                  </a:cubicBezTo>
                  <a:cubicBezTo>
                    <a:pt x="4159" y="6844"/>
                    <a:pt x="4383" y="6797"/>
                    <a:pt x="4615" y="6797"/>
                  </a:cubicBezTo>
                  <a:close/>
                  <a:moveTo>
                    <a:pt x="1447" y="0"/>
                  </a:moveTo>
                  <a:cubicBezTo>
                    <a:pt x="983" y="0"/>
                    <a:pt x="521" y="141"/>
                    <a:pt x="127" y="415"/>
                  </a:cubicBezTo>
                  <a:cubicBezTo>
                    <a:pt x="1" y="518"/>
                    <a:pt x="90" y="697"/>
                    <a:pt x="217" y="697"/>
                  </a:cubicBezTo>
                  <a:cubicBezTo>
                    <a:pt x="248" y="697"/>
                    <a:pt x="281" y="686"/>
                    <a:pt x="314" y="661"/>
                  </a:cubicBezTo>
                  <a:cubicBezTo>
                    <a:pt x="651" y="425"/>
                    <a:pt x="1044" y="306"/>
                    <a:pt x="1441" y="306"/>
                  </a:cubicBezTo>
                  <a:cubicBezTo>
                    <a:pt x="1705" y="306"/>
                    <a:pt x="1970" y="358"/>
                    <a:pt x="2222" y="464"/>
                  </a:cubicBezTo>
                  <a:cubicBezTo>
                    <a:pt x="2841" y="740"/>
                    <a:pt x="3343" y="1251"/>
                    <a:pt x="3609" y="1890"/>
                  </a:cubicBezTo>
                  <a:cubicBezTo>
                    <a:pt x="3795" y="2294"/>
                    <a:pt x="3874" y="2746"/>
                    <a:pt x="3854" y="3198"/>
                  </a:cubicBezTo>
                  <a:cubicBezTo>
                    <a:pt x="3531" y="3055"/>
                    <a:pt x="3185" y="2984"/>
                    <a:pt x="2838" y="2984"/>
                  </a:cubicBezTo>
                  <a:cubicBezTo>
                    <a:pt x="2615" y="2984"/>
                    <a:pt x="2392" y="3013"/>
                    <a:pt x="2173" y="3071"/>
                  </a:cubicBezTo>
                  <a:cubicBezTo>
                    <a:pt x="1720" y="3179"/>
                    <a:pt x="1337" y="3484"/>
                    <a:pt x="1120" y="3887"/>
                  </a:cubicBezTo>
                  <a:cubicBezTo>
                    <a:pt x="904" y="4359"/>
                    <a:pt x="1042" y="4929"/>
                    <a:pt x="1425" y="5185"/>
                  </a:cubicBezTo>
                  <a:cubicBezTo>
                    <a:pt x="1608" y="5304"/>
                    <a:pt x="1816" y="5363"/>
                    <a:pt x="2026" y="5363"/>
                  </a:cubicBezTo>
                  <a:cubicBezTo>
                    <a:pt x="2042" y="5363"/>
                    <a:pt x="2058" y="5363"/>
                    <a:pt x="2074" y="5362"/>
                  </a:cubicBezTo>
                  <a:cubicBezTo>
                    <a:pt x="2851" y="5362"/>
                    <a:pt x="3618" y="4831"/>
                    <a:pt x="3953" y="4064"/>
                  </a:cubicBezTo>
                  <a:cubicBezTo>
                    <a:pt x="4012" y="3936"/>
                    <a:pt x="4061" y="3798"/>
                    <a:pt x="4090" y="3661"/>
                  </a:cubicBezTo>
                  <a:cubicBezTo>
                    <a:pt x="4376" y="3838"/>
                    <a:pt x="4631" y="4064"/>
                    <a:pt x="4828" y="4339"/>
                  </a:cubicBezTo>
                  <a:cubicBezTo>
                    <a:pt x="5280" y="4939"/>
                    <a:pt x="5516" y="5755"/>
                    <a:pt x="5487" y="6611"/>
                  </a:cubicBezTo>
                  <a:cubicBezTo>
                    <a:pt x="5228" y="6531"/>
                    <a:pt x="4960" y="6492"/>
                    <a:pt x="4692" y="6492"/>
                  </a:cubicBezTo>
                  <a:cubicBezTo>
                    <a:pt x="4400" y="6492"/>
                    <a:pt x="4107" y="6538"/>
                    <a:pt x="3825" y="6631"/>
                  </a:cubicBezTo>
                  <a:cubicBezTo>
                    <a:pt x="3284" y="6837"/>
                    <a:pt x="2861" y="7260"/>
                    <a:pt x="2655" y="7801"/>
                  </a:cubicBezTo>
                  <a:cubicBezTo>
                    <a:pt x="2389" y="8489"/>
                    <a:pt x="2832" y="9257"/>
                    <a:pt x="3559" y="9355"/>
                  </a:cubicBezTo>
                  <a:cubicBezTo>
                    <a:pt x="3659" y="9373"/>
                    <a:pt x="3759" y="9383"/>
                    <a:pt x="3860" y="9383"/>
                  </a:cubicBezTo>
                  <a:cubicBezTo>
                    <a:pt x="4186" y="9383"/>
                    <a:pt x="4508" y="9285"/>
                    <a:pt x="4779" y="9089"/>
                  </a:cubicBezTo>
                  <a:cubicBezTo>
                    <a:pt x="5418" y="8627"/>
                    <a:pt x="5654" y="7831"/>
                    <a:pt x="5743" y="7240"/>
                  </a:cubicBezTo>
                  <a:cubicBezTo>
                    <a:pt x="5753" y="7162"/>
                    <a:pt x="5762" y="7113"/>
                    <a:pt x="5772" y="7044"/>
                  </a:cubicBezTo>
                  <a:cubicBezTo>
                    <a:pt x="6274" y="7270"/>
                    <a:pt x="6687" y="7644"/>
                    <a:pt x="6962" y="8126"/>
                  </a:cubicBezTo>
                  <a:cubicBezTo>
                    <a:pt x="7533" y="9129"/>
                    <a:pt x="7405" y="10506"/>
                    <a:pt x="6647" y="11479"/>
                  </a:cubicBezTo>
                  <a:cubicBezTo>
                    <a:pt x="6579" y="11578"/>
                    <a:pt x="6647" y="11725"/>
                    <a:pt x="6775" y="11725"/>
                  </a:cubicBezTo>
                  <a:cubicBezTo>
                    <a:pt x="6825" y="11725"/>
                    <a:pt x="6874" y="11705"/>
                    <a:pt x="6903" y="11666"/>
                  </a:cubicBezTo>
                  <a:cubicBezTo>
                    <a:pt x="7729" y="10604"/>
                    <a:pt x="7867" y="9070"/>
                    <a:pt x="7238" y="7968"/>
                  </a:cubicBezTo>
                  <a:cubicBezTo>
                    <a:pt x="6913" y="7408"/>
                    <a:pt x="6402" y="6965"/>
                    <a:pt x="5802" y="6719"/>
                  </a:cubicBezTo>
                  <a:cubicBezTo>
                    <a:pt x="5841" y="5746"/>
                    <a:pt x="5595" y="4831"/>
                    <a:pt x="5084" y="4152"/>
                  </a:cubicBezTo>
                  <a:cubicBezTo>
                    <a:pt x="4828" y="3818"/>
                    <a:pt x="4513" y="3543"/>
                    <a:pt x="4149" y="3336"/>
                  </a:cubicBezTo>
                  <a:cubicBezTo>
                    <a:pt x="4199" y="2795"/>
                    <a:pt x="4110" y="2254"/>
                    <a:pt x="3894" y="1763"/>
                  </a:cubicBezTo>
                  <a:cubicBezTo>
                    <a:pt x="3599" y="1054"/>
                    <a:pt x="3038" y="484"/>
                    <a:pt x="2330" y="179"/>
                  </a:cubicBezTo>
                  <a:cubicBezTo>
                    <a:pt x="2048" y="59"/>
                    <a:pt x="1747" y="0"/>
                    <a:pt x="1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2"/>
            <p:cNvSpPr/>
            <p:nvPr/>
          </p:nvSpPr>
          <p:spPr>
            <a:xfrm>
              <a:off x="5715725" y="2878742"/>
              <a:ext cx="156237" cy="404057"/>
            </a:xfrm>
            <a:custGeom>
              <a:rect b="b" l="l" r="r" t="t"/>
              <a:pathLst>
                <a:path extrusionOk="0" h="8268" w="3197">
                  <a:moveTo>
                    <a:pt x="2157" y="2869"/>
                  </a:moveTo>
                  <a:cubicBezTo>
                    <a:pt x="2403" y="2869"/>
                    <a:pt x="2649" y="2976"/>
                    <a:pt x="2754" y="3193"/>
                  </a:cubicBezTo>
                  <a:cubicBezTo>
                    <a:pt x="2853" y="3419"/>
                    <a:pt x="2803" y="3684"/>
                    <a:pt x="2636" y="3861"/>
                  </a:cubicBezTo>
                  <a:cubicBezTo>
                    <a:pt x="2449" y="4058"/>
                    <a:pt x="2194" y="4166"/>
                    <a:pt x="1938" y="4166"/>
                  </a:cubicBezTo>
                  <a:cubicBezTo>
                    <a:pt x="1623" y="4166"/>
                    <a:pt x="1309" y="4068"/>
                    <a:pt x="1063" y="3881"/>
                  </a:cubicBezTo>
                  <a:cubicBezTo>
                    <a:pt x="1063" y="3881"/>
                    <a:pt x="1063" y="3881"/>
                    <a:pt x="1073" y="3871"/>
                  </a:cubicBezTo>
                  <a:cubicBezTo>
                    <a:pt x="1250" y="3399"/>
                    <a:pt x="1486" y="3094"/>
                    <a:pt x="1810" y="2947"/>
                  </a:cubicBezTo>
                  <a:cubicBezTo>
                    <a:pt x="1914" y="2895"/>
                    <a:pt x="2036" y="2869"/>
                    <a:pt x="2157" y="2869"/>
                  </a:cubicBezTo>
                  <a:close/>
                  <a:moveTo>
                    <a:pt x="2407" y="1"/>
                  </a:moveTo>
                  <a:cubicBezTo>
                    <a:pt x="1552" y="1"/>
                    <a:pt x="754" y="600"/>
                    <a:pt x="384" y="1324"/>
                  </a:cubicBezTo>
                  <a:cubicBezTo>
                    <a:pt x="40" y="1944"/>
                    <a:pt x="1" y="2691"/>
                    <a:pt x="256" y="3350"/>
                  </a:cubicBezTo>
                  <a:cubicBezTo>
                    <a:pt x="364" y="3596"/>
                    <a:pt x="512" y="3802"/>
                    <a:pt x="699" y="3980"/>
                  </a:cubicBezTo>
                  <a:cubicBezTo>
                    <a:pt x="414" y="4815"/>
                    <a:pt x="453" y="5730"/>
                    <a:pt x="797" y="6546"/>
                  </a:cubicBezTo>
                  <a:cubicBezTo>
                    <a:pt x="1191" y="7441"/>
                    <a:pt x="1997" y="8081"/>
                    <a:pt x="2961" y="8267"/>
                  </a:cubicBezTo>
                  <a:lnTo>
                    <a:pt x="2990" y="8267"/>
                  </a:lnTo>
                  <a:cubicBezTo>
                    <a:pt x="3177" y="8267"/>
                    <a:pt x="3197" y="8002"/>
                    <a:pt x="3010" y="7963"/>
                  </a:cubicBezTo>
                  <a:cubicBezTo>
                    <a:pt x="2204" y="7835"/>
                    <a:pt x="1446" y="7225"/>
                    <a:pt x="1082" y="6419"/>
                  </a:cubicBezTo>
                  <a:cubicBezTo>
                    <a:pt x="778" y="5710"/>
                    <a:pt x="738" y="4924"/>
                    <a:pt x="964" y="4186"/>
                  </a:cubicBezTo>
                  <a:lnTo>
                    <a:pt x="964" y="4186"/>
                  </a:lnTo>
                  <a:cubicBezTo>
                    <a:pt x="1238" y="4374"/>
                    <a:pt x="1565" y="4482"/>
                    <a:pt x="1903" y="4482"/>
                  </a:cubicBezTo>
                  <a:cubicBezTo>
                    <a:pt x="1918" y="4482"/>
                    <a:pt x="1933" y="4481"/>
                    <a:pt x="1948" y="4481"/>
                  </a:cubicBezTo>
                  <a:cubicBezTo>
                    <a:pt x="2292" y="4471"/>
                    <a:pt x="2626" y="4324"/>
                    <a:pt x="2862" y="4078"/>
                  </a:cubicBezTo>
                  <a:cubicBezTo>
                    <a:pt x="3108" y="3802"/>
                    <a:pt x="3177" y="3399"/>
                    <a:pt x="3030" y="3065"/>
                  </a:cubicBezTo>
                  <a:cubicBezTo>
                    <a:pt x="2870" y="2725"/>
                    <a:pt x="2511" y="2566"/>
                    <a:pt x="2156" y="2566"/>
                  </a:cubicBezTo>
                  <a:cubicBezTo>
                    <a:pt x="1987" y="2566"/>
                    <a:pt x="1818" y="2602"/>
                    <a:pt x="1672" y="2671"/>
                  </a:cubicBezTo>
                  <a:cubicBezTo>
                    <a:pt x="1309" y="2849"/>
                    <a:pt x="1033" y="3173"/>
                    <a:pt x="817" y="3665"/>
                  </a:cubicBezTo>
                  <a:cubicBezTo>
                    <a:pt x="699" y="3537"/>
                    <a:pt x="610" y="3389"/>
                    <a:pt x="541" y="3232"/>
                  </a:cubicBezTo>
                  <a:cubicBezTo>
                    <a:pt x="315" y="2652"/>
                    <a:pt x="355" y="2003"/>
                    <a:pt x="659" y="1462"/>
                  </a:cubicBezTo>
                  <a:cubicBezTo>
                    <a:pt x="975" y="847"/>
                    <a:pt x="1684" y="311"/>
                    <a:pt x="2413" y="311"/>
                  </a:cubicBezTo>
                  <a:cubicBezTo>
                    <a:pt x="2570" y="311"/>
                    <a:pt x="2727" y="336"/>
                    <a:pt x="2882" y="390"/>
                  </a:cubicBezTo>
                  <a:cubicBezTo>
                    <a:pt x="2901" y="397"/>
                    <a:pt x="2920" y="400"/>
                    <a:pt x="2937" y="400"/>
                  </a:cubicBezTo>
                  <a:cubicBezTo>
                    <a:pt x="3086" y="400"/>
                    <a:pt x="3148" y="157"/>
                    <a:pt x="2980" y="95"/>
                  </a:cubicBezTo>
                  <a:cubicBezTo>
                    <a:pt x="2789" y="30"/>
                    <a:pt x="2597" y="1"/>
                    <a:pt x="24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2"/>
            <p:cNvSpPr/>
            <p:nvPr/>
          </p:nvSpPr>
          <p:spPr>
            <a:xfrm>
              <a:off x="7441136" y="3226550"/>
              <a:ext cx="485426" cy="173537"/>
            </a:xfrm>
            <a:custGeom>
              <a:rect b="b" l="l" r="r" t="t"/>
              <a:pathLst>
                <a:path extrusionOk="0" h="3551" w="9933">
                  <a:moveTo>
                    <a:pt x="5283" y="305"/>
                  </a:moveTo>
                  <a:cubicBezTo>
                    <a:pt x="5332" y="305"/>
                    <a:pt x="5391" y="314"/>
                    <a:pt x="5440" y="324"/>
                  </a:cubicBezTo>
                  <a:cubicBezTo>
                    <a:pt x="5725" y="364"/>
                    <a:pt x="5981" y="521"/>
                    <a:pt x="6138" y="767"/>
                  </a:cubicBezTo>
                  <a:cubicBezTo>
                    <a:pt x="6414" y="1209"/>
                    <a:pt x="6365" y="1839"/>
                    <a:pt x="6001" y="2311"/>
                  </a:cubicBezTo>
                  <a:cubicBezTo>
                    <a:pt x="5883" y="2468"/>
                    <a:pt x="5735" y="2616"/>
                    <a:pt x="5568" y="2724"/>
                  </a:cubicBezTo>
                  <a:cubicBezTo>
                    <a:pt x="5470" y="2665"/>
                    <a:pt x="5371" y="2606"/>
                    <a:pt x="5283" y="2537"/>
                  </a:cubicBezTo>
                  <a:cubicBezTo>
                    <a:pt x="4889" y="2232"/>
                    <a:pt x="4634" y="1908"/>
                    <a:pt x="4525" y="1554"/>
                  </a:cubicBezTo>
                  <a:cubicBezTo>
                    <a:pt x="4398" y="1150"/>
                    <a:pt x="4506" y="708"/>
                    <a:pt x="4781" y="482"/>
                  </a:cubicBezTo>
                  <a:cubicBezTo>
                    <a:pt x="4919" y="364"/>
                    <a:pt x="5096" y="305"/>
                    <a:pt x="5283" y="305"/>
                  </a:cubicBezTo>
                  <a:close/>
                  <a:moveTo>
                    <a:pt x="5284" y="0"/>
                  </a:moveTo>
                  <a:cubicBezTo>
                    <a:pt x="5034" y="0"/>
                    <a:pt x="4785" y="84"/>
                    <a:pt x="4584" y="246"/>
                  </a:cubicBezTo>
                  <a:cubicBezTo>
                    <a:pt x="4211" y="560"/>
                    <a:pt x="4073" y="1121"/>
                    <a:pt x="4230" y="1652"/>
                  </a:cubicBezTo>
                  <a:cubicBezTo>
                    <a:pt x="4358" y="2065"/>
                    <a:pt x="4653" y="2439"/>
                    <a:pt x="5096" y="2783"/>
                  </a:cubicBezTo>
                  <a:cubicBezTo>
                    <a:pt x="5155" y="2822"/>
                    <a:pt x="5214" y="2862"/>
                    <a:pt x="5273" y="2901"/>
                  </a:cubicBezTo>
                  <a:cubicBezTo>
                    <a:pt x="5047" y="3019"/>
                    <a:pt x="4801" y="3108"/>
                    <a:pt x="4535" y="3157"/>
                  </a:cubicBezTo>
                  <a:cubicBezTo>
                    <a:pt x="4286" y="3211"/>
                    <a:pt x="4033" y="3238"/>
                    <a:pt x="3779" y="3238"/>
                  </a:cubicBezTo>
                  <a:cubicBezTo>
                    <a:pt x="2388" y="3238"/>
                    <a:pt x="993" y="2449"/>
                    <a:pt x="336" y="1209"/>
                  </a:cubicBezTo>
                  <a:cubicBezTo>
                    <a:pt x="304" y="1152"/>
                    <a:pt x="254" y="1127"/>
                    <a:pt x="204" y="1127"/>
                  </a:cubicBezTo>
                  <a:cubicBezTo>
                    <a:pt x="102" y="1127"/>
                    <a:pt x="1" y="1231"/>
                    <a:pt x="60" y="1357"/>
                  </a:cubicBezTo>
                  <a:cubicBezTo>
                    <a:pt x="778" y="2695"/>
                    <a:pt x="2283" y="3550"/>
                    <a:pt x="3788" y="3550"/>
                  </a:cubicBezTo>
                  <a:cubicBezTo>
                    <a:pt x="4063" y="3550"/>
                    <a:pt x="4339" y="3521"/>
                    <a:pt x="4614" y="3452"/>
                  </a:cubicBezTo>
                  <a:cubicBezTo>
                    <a:pt x="4948" y="3383"/>
                    <a:pt x="5283" y="3265"/>
                    <a:pt x="5588" y="3088"/>
                  </a:cubicBezTo>
                  <a:cubicBezTo>
                    <a:pt x="6084" y="3357"/>
                    <a:pt x="6631" y="3494"/>
                    <a:pt x="7185" y="3494"/>
                  </a:cubicBezTo>
                  <a:cubicBezTo>
                    <a:pt x="7400" y="3494"/>
                    <a:pt x="7616" y="3473"/>
                    <a:pt x="7830" y="3432"/>
                  </a:cubicBezTo>
                  <a:cubicBezTo>
                    <a:pt x="8823" y="3216"/>
                    <a:pt x="9640" y="2458"/>
                    <a:pt x="9885" y="1544"/>
                  </a:cubicBezTo>
                  <a:cubicBezTo>
                    <a:pt x="9932" y="1421"/>
                    <a:pt x="9836" y="1340"/>
                    <a:pt x="9741" y="1340"/>
                  </a:cubicBezTo>
                  <a:cubicBezTo>
                    <a:pt x="9675" y="1340"/>
                    <a:pt x="9610" y="1378"/>
                    <a:pt x="9590" y="1465"/>
                  </a:cubicBezTo>
                  <a:cubicBezTo>
                    <a:pt x="9374" y="2272"/>
                    <a:pt x="8646" y="2940"/>
                    <a:pt x="7771" y="3137"/>
                  </a:cubicBezTo>
                  <a:cubicBezTo>
                    <a:pt x="7581" y="3172"/>
                    <a:pt x="7388" y="3190"/>
                    <a:pt x="7195" y="3190"/>
                  </a:cubicBezTo>
                  <a:cubicBezTo>
                    <a:pt x="6740" y="3190"/>
                    <a:pt x="6287" y="3091"/>
                    <a:pt x="5873" y="2891"/>
                  </a:cubicBezTo>
                  <a:cubicBezTo>
                    <a:pt x="6020" y="2773"/>
                    <a:pt x="6148" y="2645"/>
                    <a:pt x="6256" y="2498"/>
                  </a:cubicBezTo>
                  <a:cubicBezTo>
                    <a:pt x="6689" y="1927"/>
                    <a:pt x="6748" y="1141"/>
                    <a:pt x="6404" y="600"/>
                  </a:cubicBezTo>
                  <a:cubicBezTo>
                    <a:pt x="6197" y="285"/>
                    <a:pt x="5863" y="69"/>
                    <a:pt x="5489" y="19"/>
                  </a:cubicBezTo>
                  <a:cubicBezTo>
                    <a:pt x="5421" y="7"/>
                    <a:pt x="5352" y="0"/>
                    <a:pt x="52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 name="Google Shape;303;p22"/>
          <p:cNvGrpSpPr/>
          <p:nvPr/>
        </p:nvGrpSpPr>
        <p:grpSpPr>
          <a:xfrm>
            <a:off x="766835" y="287350"/>
            <a:ext cx="959783" cy="901561"/>
            <a:chOff x="220838" y="-10150"/>
            <a:chExt cx="1417700" cy="1331700"/>
          </a:xfrm>
        </p:grpSpPr>
        <p:sp>
          <p:nvSpPr>
            <p:cNvPr id="304" name="Google Shape;304;p22"/>
            <p:cNvSpPr/>
            <p:nvPr/>
          </p:nvSpPr>
          <p:spPr>
            <a:xfrm>
              <a:off x="220838" y="-10150"/>
              <a:ext cx="1241175" cy="540250"/>
            </a:xfrm>
            <a:custGeom>
              <a:rect b="b" l="l" r="r" t="t"/>
              <a:pathLst>
                <a:path extrusionOk="0" h="21610" w="49647">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2"/>
            <p:cNvSpPr/>
            <p:nvPr/>
          </p:nvSpPr>
          <p:spPr>
            <a:xfrm>
              <a:off x="259938" y="212725"/>
              <a:ext cx="1378600" cy="1108825"/>
            </a:xfrm>
            <a:custGeom>
              <a:rect b="b" l="l" r="r" t="t"/>
              <a:pathLst>
                <a:path extrusionOk="0" h="44353" w="55144">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2"/>
            <p:cNvSpPr/>
            <p:nvPr/>
          </p:nvSpPr>
          <p:spPr>
            <a:xfrm>
              <a:off x="248725" y="11400"/>
              <a:ext cx="1178225" cy="485125"/>
            </a:xfrm>
            <a:custGeom>
              <a:rect b="b" l="l" r="r" t="t"/>
              <a:pathLst>
                <a:path extrusionOk="0" h="19405" w="47129">
                  <a:moveTo>
                    <a:pt x="45447" y="1"/>
                  </a:moveTo>
                  <a:lnTo>
                    <a:pt x="1" y="15431"/>
                  </a:lnTo>
                  <a:lnTo>
                    <a:pt x="1555" y="19405"/>
                  </a:lnTo>
                  <a:lnTo>
                    <a:pt x="47129" y="4013"/>
                  </a:lnTo>
                  <a:lnTo>
                    <a:pt x="454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2"/>
            <p:cNvSpPr/>
            <p:nvPr/>
          </p:nvSpPr>
          <p:spPr>
            <a:xfrm>
              <a:off x="453775" y="296600"/>
              <a:ext cx="177800" cy="114375"/>
            </a:xfrm>
            <a:custGeom>
              <a:rect b="b" l="l" r="r" t="t"/>
              <a:pathLst>
                <a:path extrusionOk="0" h="4575" w="7112">
                  <a:moveTo>
                    <a:pt x="3532" y="1"/>
                  </a:moveTo>
                  <a:lnTo>
                    <a:pt x="1" y="1201"/>
                  </a:lnTo>
                  <a:lnTo>
                    <a:pt x="3532" y="4574"/>
                  </a:lnTo>
                  <a:lnTo>
                    <a:pt x="7111" y="3423"/>
                  </a:lnTo>
                  <a:lnTo>
                    <a:pt x="35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2"/>
            <p:cNvSpPr/>
            <p:nvPr/>
          </p:nvSpPr>
          <p:spPr>
            <a:xfrm>
              <a:off x="275525" y="359300"/>
              <a:ext cx="177800" cy="114350"/>
            </a:xfrm>
            <a:custGeom>
              <a:rect b="b" l="l" r="r" t="t"/>
              <a:pathLst>
                <a:path extrusionOk="0" h="4574" w="7112">
                  <a:moveTo>
                    <a:pt x="3531" y="1"/>
                  </a:moveTo>
                  <a:lnTo>
                    <a:pt x="1" y="1201"/>
                  </a:lnTo>
                  <a:lnTo>
                    <a:pt x="3531" y="4574"/>
                  </a:lnTo>
                  <a:lnTo>
                    <a:pt x="7111" y="3413"/>
                  </a:ln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2"/>
            <p:cNvSpPr/>
            <p:nvPr/>
          </p:nvSpPr>
          <p:spPr>
            <a:xfrm>
              <a:off x="652700" y="229250"/>
              <a:ext cx="177775" cy="115325"/>
            </a:xfrm>
            <a:custGeom>
              <a:rect b="b" l="l" r="r" t="t"/>
              <a:pathLst>
                <a:path extrusionOk="0" h="4613" w="7111">
                  <a:moveTo>
                    <a:pt x="3531" y="0"/>
                  </a:moveTo>
                  <a:lnTo>
                    <a:pt x="0" y="1200"/>
                  </a:lnTo>
                  <a:lnTo>
                    <a:pt x="3570" y="4613"/>
                  </a:lnTo>
                  <a:lnTo>
                    <a:pt x="7111" y="3413"/>
                  </a:ln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2"/>
            <p:cNvSpPr/>
            <p:nvPr/>
          </p:nvSpPr>
          <p:spPr>
            <a:xfrm>
              <a:off x="851600" y="161875"/>
              <a:ext cx="177800" cy="115350"/>
            </a:xfrm>
            <a:custGeom>
              <a:rect b="b" l="l" r="r" t="t"/>
              <a:pathLst>
                <a:path extrusionOk="0" h="4614" w="7112">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2"/>
            <p:cNvSpPr/>
            <p:nvPr/>
          </p:nvSpPr>
          <p:spPr>
            <a:xfrm>
              <a:off x="1051500" y="94025"/>
              <a:ext cx="177775" cy="115325"/>
            </a:xfrm>
            <a:custGeom>
              <a:rect b="b" l="l" r="r" t="t"/>
              <a:pathLst>
                <a:path extrusionOk="0" h="4613" w="7111">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2"/>
            <p:cNvSpPr/>
            <p:nvPr/>
          </p:nvSpPr>
          <p:spPr>
            <a:xfrm>
              <a:off x="286600" y="234650"/>
              <a:ext cx="1318125" cy="1053325"/>
            </a:xfrm>
            <a:custGeom>
              <a:rect b="b" l="l" r="r" t="t"/>
              <a:pathLst>
                <a:path extrusionOk="0" h="42133" w="52725">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2"/>
            <p:cNvSpPr/>
            <p:nvPr/>
          </p:nvSpPr>
          <p:spPr>
            <a:xfrm>
              <a:off x="413450" y="645750"/>
              <a:ext cx="67650" cy="67150"/>
            </a:xfrm>
            <a:custGeom>
              <a:rect b="b" l="l" r="r" t="t"/>
              <a:pathLst>
                <a:path extrusionOk="0" h="2686" w="2706">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2"/>
            <p:cNvSpPr/>
            <p:nvPr/>
          </p:nvSpPr>
          <p:spPr>
            <a:xfrm>
              <a:off x="489425" y="634425"/>
              <a:ext cx="19450" cy="62250"/>
            </a:xfrm>
            <a:custGeom>
              <a:rect b="b" l="l" r="r" t="t"/>
              <a:pathLst>
                <a:path extrusionOk="0" h="2490" w="778">
                  <a:moveTo>
                    <a:pt x="257" y="1"/>
                  </a:moveTo>
                  <a:lnTo>
                    <a:pt x="1" y="50"/>
                  </a:lnTo>
                  <a:lnTo>
                    <a:pt x="522" y="2489"/>
                  </a:lnTo>
                  <a:lnTo>
                    <a:pt x="778" y="2430"/>
                  </a:lnTo>
                  <a:lnTo>
                    <a:pt x="25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2"/>
            <p:cNvSpPr/>
            <p:nvPr/>
          </p:nvSpPr>
          <p:spPr>
            <a:xfrm>
              <a:off x="520175" y="623400"/>
              <a:ext cx="61475" cy="66625"/>
            </a:xfrm>
            <a:custGeom>
              <a:rect b="b" l="l" r="r" t="t"/>
              <a:pathLst>
                <a:path extrusionOk="0" h="2665" w="2459">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2"/>
            <p:cNvSpPr/>
            <p:nvPr/>
          </p:nvSpPr>
          <p:spPr>
            <a:xfrm>
              <a:off x="587300" y="605925"/>
              <a:ext cx="56075" cy="69850"/>
            </a:xfrm>
            <a:custGeom>
              <a:rect b="b" l="l" r="r" t="t"/>
              <a:pathLst>
                <a:path extrusionOk="0" h="2794" w="2243">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2"/>
            <p:cNvSpPr/>
            <p:nvPr/>
          </p:nvSpPr>
          <p:spPr>
            <a:xfrm>
              <a:off x="646800" y="594325"/>
              <a:ext cx="62725" cy="63825"/>
            </a:xfrm>
            <a:custGeom>
              <a:rect b="b" l="l" r="r" t="t"/>
              <a:pathLst>
                <a:path extrusionOk="0" h="2553" w="2509">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2"/>
            <p:cNvSpPr/>
            <p:nvPr/>
          </p:nvSpPr>
          <p:spPr>
            <a:xfrm>
              <a:off x="705800" y="578875"/>
              <a:ext cx="50425" cy="66900"/>
            </a:xfrm>
            <a:custGeom>
              <a:rect b="b" l="l" r="r" t="t"/>
              <a:pathLst>
                <a:path extrusionOk="0" h="2676" w="2017">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2"/>
            <p:cNvSpPr/>
            <p:nvPr/>
          </p:nvSpPr>
          <p:spPr>
            <a:xfrm>
              <a:off x="766050" y="568850"/>
              <a:ext cx="71550" cy="63575"/>
            </a:xfrm>
            <a:custGeom>
              <a:rect b="b" l="l" r="r" t="t"/>
              <a:pathLst>
                <a:path extrusionOk="0" h="2543" w="2862">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2"/>
            <p:cNvSpPr/>
            <p:nvPr/>
          </p:nvSpPr>
          <p:spPr>
            <a:xfrm>
              <a:off x="846200" y="553575"/>
              <a:ext cx="61475" cy="66625"/>
            </a:xfrm>
            <a:custGeom>
              <a:rect b="b" l="l" r="r" t="t"/>
              <a:pathLst>
                <a:path extrusionOk="0" h="2665" w="2459">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2"/>
            <p:cNvSpPr/>
            <p:nvPr/>
          </p:nvSpPr>
          <p:spPr>
            <a:xfrm>
              <a:off x="525575" y="1019700"/>
              <a:ext cx="71075" cy="69375"/>
            </a:xfrm>
            <a:custGeom>
              <a:rect b="b" l="l" r="r" t="t"/>
              <a:pathLst>
                <a:path extrusionOk="0" h="2775" w="2843">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2"/>
            <p:cNvSpPr/>
            <p:nvPr/>
          </p:nvSpPr>
          <p:spPr>
            <a:xfrm>
              <a:off x="604500" y="1008100"/>
              <a:ext cx="66650" cy="59375"/>
            </a:xfrm>
            <a:custGeom>
              <a:rect b="b" l="l" r="r" t="t"/>
              <a:pathLst>
                <a:path extrusionOk="0" h="2375" w="2666">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2"/>
            <p:cNvSpPr/>
            <p:nvPr/>
          </p:nvSpPr>
          <p:spPr>
            <a:xfrm>
              <a:off x="668425" y="989725"/>
              <a:ext cx="56075" cy="63200"/>
            </a:xfrm>
            <a:custGeom>
              <a:rect b="b" l="l" r="r" t="t"/>
              <a:pathLst>
                <a:path extrusionOk="0" h="2528" w="2243">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2"/>
            <p:cNvSpPr/>
            <p:nvPr/>
          </p:nvSpPr>
          <p:spPr>
            <a:xfrm>
              <a:off x="736775" y="985775"/>
              <a:ext cx="18475" cy="58050"/>
            </a:xfrm>
            <a:custGeom>
              <a:rect b="b" l="l" r="r" t="t"/>
              <a:pathLst>
                <a:path extrusionOk="0" h="2322" w="739">
                  <a:moveTo>
                    <a:pt x="247" y="1"/>
                  </a:moveTo>
                  <a:lnTo>
                    <a:pt x="1" y="50"/>
                  </a:lnTo>
                  <a:lnTo>
                    <a:pt x="492" y="2322"/>
                  </a:lnTo>
                  <a:lnTo>
                    <a:pt x="738" y="2263"/>
                  </a:lnTo>
                  <a:lnTo>
                    <a:pt x="24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2"/>
            <p:cNvSpPr/>
            <p:nvPr/>
          </p:nvSpPr>
          <p:spPr>
            <a:xfrm>
              <a:off x="765300" y="972500"/>
              <a:ext cx="52400" cy="65175"/>
            </a:xfrm>
            <a:custGeom>
              <a:rect b="b" l="l" r="r" t="t"/>
              <a:pathLst>
                <a:path extrusionOk="0" h="2607" w="2096">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2"/>
            <p:cNvSpPr/>
            <p:nvPr/>
          </p:nvSpPr>
          <p:spPr>
            <a:xfrm>
              <a:off x="1121825" y="278425"/>
              <a:ext cx="122700" cy="140400"/>
            </a:xfrm>
            <a:custGeom>
              <a:rect b="b" l="l" r="r" t="t"/>
              <a:pathLst>
                <a:path extrusionOk="0" h="5616" w="4908">
                  <a:moveTo>
                    <a:pt x="4908" y="0"/>
                  </a:moveTo>
                  <a:lnTo>
                    <a:pt x="1269" y="826"/>
                  </a:lnTo>
                  <a:lnTo>
                    <a:pt x="0" y="5616"/>
                  </a:lnTo>
                  <a:lnTo>
                    <a:pt x="0" y="5616"/>
                  </a:lnTo>
                  <a:lnTo>
                    <a:pt x="3777" y="4829"/>
                  </a:lnTo>
                  <a:lnTo>
                    <a:pt x="49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2"/>
            <p:cNvSpPr/>
            <p:nvPr/>
          </p:nvSpPr>
          <p:spPr>
            <a:xfrm>
              <a:off x="1306450" y="238825"/>
              <a:ext cx="122725" cy="140175"/>
            </a:xfrm>
            <a:custGeom>
              <a:rect b="b" l="l" r="r" t="t"/>
              <a:pathLst>
                <a:path extrusionOk="0" h="5607" w="4909">
                  <a:moveTo>
                    <a:pt x="4909" y="1"/>
                  </a:moveTo>
                  <a:lnTo>
                    <a:pt x="1270" y="817"/>
                  </a:lnTo>
                  <a:lnTo>
                    <a:pt x="1" y="5607"/>
                  </a:lnTo>
                  <a:lnTo>
                    <a:pt x="3650" y="4721"/>
                  </a:lnTo>
                  <a:lnTo>
                    <a:pt x="49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2"/>
            <p:cNvSpPr/>
            <p:nvPr/>
          </p:nvSpPr>
          <p:spPr>
            <a:xfrm>
              <a:off x="917000" y="324875"/>
              <a:ext cx="122725" cy="140175"/>
            </a:xfrm>
            <a:custGeom>
              <a:rect b="b" l="l" r="r" t="t"/>
              <a:pathLst>
                <a:path extrusionOk="0" h="5607" w="4909">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2"/>
            <p:cNvSpPr/>
            <p:nvPr/>
          </p:nvSpPr>
          <p:spPr>
            <a:xfrm>
              <a:off x="712200" y="371100"/>
              <a:ext cx="122450" cy="140175"/>
            </a:xfrm>
            <a:custGeom>
              <a:rect b="b" l="l" r="r" t="t"/>
              <a:pathLst>
                <a:path extrusionOk="0" h="5607" w="4898">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2"/>
            <p:cNvSpPr/>
            <p:nvPr/>
          </p:nvSpPr>
          <p:spPr>
            <a:xfrm>
              <a:off x="506150" y="417825"/>
              <a:ext cx="122725" cy="140175"/>
            </a:xfrm>
            <a:custGeom>
              <a:rect b="b" l="l" r="r" t="t"/>
              <a:pathLst>
                <a:path extrusionOk="0" h="5607" w="4909">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2"/>
            <p:cNvSpPr/>
            <p:nvPr/>
          </p:nvSpPr>
          <p:spPr>
            <a:xfrm>
              <a:off x="311675" y="461825"/>
              <a:ext cx="122475" cy="139925"/>
            </a:xfrm>
            <a:custGeom>
              <a:rect b="b" l="l" r="r" t="t"/>
              <a:pathLst>
                <a:path extrusionOk="0" h="5597" w="4899">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2"/>
            <p:cNvSpPr/>
            <p:nvPr/>
          </p:nvSpPr>
          <p:spPr>
            <a:xfrm>
              <a:off x="307725" y="342050"/>
              <a:ext cx="1160800" cy="262650"/>
            </a:xfrm>
            <a:custGeom>
              <a:rect b="b" l="l" r="r" t="t"/>
              <a:pathLst>
                <a:path extrusionOk="0" h="10506" w="46432">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2"/>
            <p:cNvSpPr/>
            <p:nvPr/>
          </p:nvSpPr>
          <p:spPr>
            <a:xfrm>
              <a:off x="414775" y="555250"/>
              <a:ext cx="1012100" cy="219375"/>
            </a:xfrm>
            <a:custGeom>
              <a:rect b="b" l="l" r="r" t="t"/>
              <a:pathLst>
                <a:path extrusionOk="0" h="8775" w="40484">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2"/>
            <p:cNvSpPr/>
            <p:nvPr/>
          </p:nvSpPr>
          <p:spPr>
            <a:xfrm>
              <a:off x="468775" y="787750"/>
              <a:ext cx="1011475" cy="219450"/>
            </a:xfrm>
            <a:custGeom>
              <a:rect b="b" l="l" r="r" t="t"/>
              <a:pathLst>
                <a:path extrusionOk="0" h="8778" w="40459">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2"/>
            <p:cNvSpPr/>
            <p:nvPr/>
          </p:nvSpPr>
          <p:spPr>
            <a:xfrm>
              <a:off x="644825" y="719875"/>
              <a:ext cx="54600" cy="234225"/>
            </a:xfrm>
            <a:custGeom>
              <a:rect b="b" l="l" r="r" t="t"/>
              <a:pathLst>
                <a:path extrusionOk="0" h="9369" w="2184">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2"/>
            <p:cNvSpPr/>
            <p:nvPr/>
          </p:nvSpPr>
          <p:spPr>
            <a:xfrm>
              <a:off x="1170500" y="611925"/>
              <a:ext cx="55350" cy="236450"/>
            </a:xfrm>
            <a:custGeom>
              <a:rect b="b" l="l" r="r" t="t"/>
              <a:pathLst>
                <a:path extrusionOk="0" h="9458" w="2214">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2"/>
            <p:cNvSpPr/>
            <p:nvPr/>
          </p:nvSpPr>
          <p:spPr>
            <a:xfrm>
              <a:off x="514275" y="969425"/>
              <a:ext cx="989650" cy="215525"/>
            </a:xfrm>
            <a:custGeom>
              <a:rect b="b" l="l" r="r" t="t"/>
              <a:pathLst>
                <a:path extrusionOk="0" h="8621" w="39586">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2"/>
            <p:cNvSpPr/>
            <p:nvPr/>
          </p:nvSpPr>
          <p:spPr>
            <a:xfrm>
              <a:off x="439275" y="809950"/>
              <a:ext cx="48950" cy="52425"/>
            </a:xfrm>
            <a:custGeom>
              <a:rect b="b" l="l" r="r" t="t"/>
              <a:pathLst>
                <a:path extrusionOk="0" h="2097" w="1958">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2"/>
            <p:cNvSpPr/>
            <p:nvPr/>
          </p:nvSpPr>
          <p:spPr>
            <a:xfrm>
              <a:off x="489975" y="794975"/>
              <a:ext cx="62425" cy="51550"/>
            </a:xfrm>
            <a:custGeom>
              <a:rect b="b" l="l" r="r" t="t"/>
              <a:pathLst>
                <a:path extrusionOk="0" h="2062" w="2497">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2"/>
            <p:cNvSpPr/>
            <p:nvPr/>
          </p:nvSpPr>
          <p:spPr>
            <a:xfrm>
              <a:off x="555325" y="787125"/>
              <a:ext cx="42575" cy="48450"/>
            </a:xfrm>
            <a:custGeom>
              <a:rect b="b" l="l" r="r" t="t"/>
              <a:pathLst>
                <a:path extrusionOk="0" h="1938" w="1703">
                  <a:moveTo>
                    <a:pt x="207" y="0"/>
                  </a:moveTo>
                  <a:lnTo>
                    <a:pt x="1" y="49"/>
                  </a:lnTo>
                  <a:lnTo>
                    <a:pt x="433" y="1938"/>
                  </a:lnTo>
                  <a:lnTo>
                    <a:pt x="1702" y="1653"/>
                  </a:lnTo>
                  <a:lnTo>
                    <a:pt x="1663" y="1475"/>
                  </a:lnTo>
                  <a:lnTo>
                    <a:pt x="601"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2"/>
            <p:cNvSpPr/>
            <p:nvPr/>
          </p:nvSpPr>
          <p:spPr>
            <a:xfrm>
              <a:off x="600325" y="776800"/>
              <a:ext cx="42550" cy="48450"/>
            </a:xfrm>
            <a:custGeom>
              <a:rect b="b" l="l" r="r" t="t"/>
              <a:pathLst>
                <a:path extrusionOk="0" h="1938" w="1702">
                  <a:moveTo>
                    <a:pt x="207" y="0"/>
                  </a:moveTo>
                  <a:lnTo>
                    <a:pt x="0" y="49"/>
                  </a:lnTo>
                  <a:lnTo>
                    <a:pt x="433" y="1938"/>
                  </a:lnTo>
                  <a:lnTo>
                    <a:pt x="1702" y="1652"/>
                  </a:lnTo>
                  <a:lnTo>
                    <a:pt x="1662" y="1475"/>
                  </a:lnTo>
                  <a:lnTo>
                    <a:pt x="600"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2"/>
            <p:cNvSpPr/>
            <p:nvPr/>
          </p:nvSpPr>
          <p:spPr>
            <a:xfrm>
              <a:off x="694000" y="749725"/>
              <a:ext cx="42550" cy="50325"/>
            </a:xfrm>
            <a:custGeom>
              <a:rect b="b" l="l" r="r" t="t"/>
              <a:pathLst>
                <a:path extrusionOk="0" h="2013" w="1702">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2"/>
            <p:cNvSpPr/>
            <p:nvPr/>
          </p:nvSpPr>
          <p:spPr>
            <a:xfrm>
              <a:off x="740950" y="737425"/>
              <a:ext cx="49450" cy="50075"/>
            </a:xfrm>
            <a:custGeom>
              <a:rect b="b" l="l" r="r" t="t"/>
              <a:pathLst>
                <a:path extrusionOk="0" h="2003" w="1978">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2"/>
            <p:cNvSpPr/>
            <p:nvPr/>
          </p:nvSpPr>
          <p:spPr>
            <a:xfrm>
              <a:off x="796775" y="723675"/>
              <a:ext cx="44525" cy="54875"/>
            </a:xfrm>
            <a:custGeom>
              <a:rect b="b" l="l" r="r" t="t"/>
              <a:pathLst>
                <a:path extrusionOk="0" h="2195" w="1781">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2"/>
            <p:cNvSpPr/>
            <p:nvPr/>
          </p:nvSpPr>
          <p:spPr>
            <a:xfrm>
              <a:off x="847175" y="710400"/>
              <a:ext cx="50675" cy="56575"/>
            </a:xfrm>
            <a:custGeom>
              <a:rect b="b" l="l" r="r" t="t"/>
              <a:pathLst>
                <a:path extrusionOk="0" h="2263" w="2027">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2"/>
            <p:cNvSpPr/>
            <p:nvPr/>
          </p:nvSpPr>
          <p:spPr>
            <a:xfrm>
              <a:off x="907425" y="698350"/>
              <a:ext cx="44525" cy="54875"/>
            </a:xfrm>
            <a:custGeom>
              <a:rect b="b" l="l" r="r" t="t"/>
              <a:pathLst>
                <a:path extrusionOk="0" h="2195" w="1781">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2"/>
            <p:cNvSpPr/>
            <p:nvPr/>
          </p:nvSpPr>
          <p:spPr>
            <a:xfrm>
              <a:off x="1210825" y="630675"/>
              <a:ext cx="49425" cy="50050"/>
            </a:xfrm>
            <a:custGeom>
              <a:rect b="b" l="l" r="r" t="t"/>
              <a:pathLst>
                <a:path extrusionOk="0" h="2002" w="1977">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2"/>
            <p:cNvSpPr/>
            <p:nvPr/>
          </p:nvSpPr>
          <p:spPr>
            <a:xfrm>
              <a:off x="1266150" y="615500"/>
              <a:ext cx="48450" cy="53075"/>
            </a:xfrm>
            <a:custGeom>
              <a:rect b="b" l="l" r="r" t="t"/>
              <a:pathLst>
                <a:path extrusionOk="0" h="2123" w="1938">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2"/>
            <p:cNvSpPr/>
            <p:nvPr/>
          </p:nvSpPr>
          <p:spPr>
            <a:xfrm>
              <a:off x="1316800" y="603950"/>
              <a:ext cx="39350" cy="52400"/>
            </a:xfrm>
            <a:custGeom>
              <a:rect b="b" l="l" r="r" t="t"/>
              <a:pathLst>
                <a:path extrusionOk="0" h="2096" w="1574">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 name="Google Shape;350;p22"/>
          <p:cNvGrpSpPr/>
          <p:nvPr/>
        </p:nvGrpSpPr>
        <p:grpSpPr>
          <a:xfrm rot="1249007">
            <a:off x="7541814" y="292166"/>
            <a:ext cx="1312682" cy="771100"/>
            <a:chOff x="3285175" y="1554625"/>
            <a:chExt cx="1458275" cy="856625"/>
          </a:xfrm>
        </p:grpSpPr>
        <p:sp>
          <p:nvSpPr>
            <p:cNvPr id="351" name="Google Shape;351;p22"/>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2"/>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2"/>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2"/>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2"/>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2"/>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2"/>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2"/>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2"/>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2"/>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2"/>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2"/>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2"/>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2"/>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2"/>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 name="Google Shape;366;p22"/>
          <p:cNvGrpSpPr/>
          <p:nvPr/>
        </p:nvGrpSpPr>
        <p:grpSpPr>
          <a:xfrm>
            <a:off x="7753800" y="3907776"/>
            <a:ext cx="1111320" cy="943527"/>
            <a:chOff x="8039217" y="153473"/>
            <a:chExt cx="898762" cy="763062"/>
          </a:xfrm>
        </p:grpSpPr>
        <p:sp>
          <p:nvSpPr>
            <p:cNvPr id="367" name="Google Shape;367;p22"/>
            <p:cNvSpPr/>
            <p:nvPr/>
          </p:nvSpPr>
          <p:spPr>
            <a:xfrm>
              <a:off x="8040344" y="153473"/>
              <a:ext cx="897635" cy="762241"/>
            </a:xfrm>
            <a:custGeom>
              <a:rect b="b" l="l" r="r" t="t"/>
              <a:pathLst>
                <a:path extrusionOk="0" h="39887" w="46972">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cap="flat" cmpd="sng" w="122925">
              <a:solidFill>
                <a:schemeClr val="accent6"/>
              </a:solidFill>
              <a:prstDash val="solid"/>
              <a:miter lim="9834"/>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2"/>
            <p:cNvSpPr/>
            <p:nvPr/>
          </p:nvSpPr>
          <p:spPr>
            <a:xfrm>
              <a:off x="8039217" y="209790"/>
              <a:ext cx="883169" cy="70674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2"/>
            <p:cNvSpPr/>
            <p:nvPr/>
          </p:nvSpPr>
          <p:spPr>
            <a:xfrm>
              <a:off x="8053511" y="154046"/>
              <a:ext cx="883150" cy="706669"/>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2"/>
            <p:cNvSpPr/>
            <p:nvPr/>
          </p:nvSpPr>
          <p:spPr>
            <a:xfrm>
              <a:off x="8039217" y="209790"/>
              <a:ext cx="883169" cy="70674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2"/>
            <p:cNvSpPr/>
            <p:nvPr/>
          </p:nvSpPr>
          <p:spPr>
            <a:xfrm>
              <a:off x="8053511" y="154046"/>
              <a:ext cx="883150" cy="706669"/>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2"/>
            <p:cNvSpPr/>
            <p:nvPr/>
          </p:nvSpPr>
          <p:spPr>
            <a:xfrm>
              <a:off x="8371692" y="194541"/>
              <a:ext cx="184583" cy="171073"/>
            </a:xfrm>
            <a:custGeom>
              <a:rect b="b" l="l" r="r" t="t"/>
              <a:pathLst>
                <a:path extrusionOk="0" h="8952" w="9659">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2"/>
            <p:cNvSpPr/>
            <p:nvPr/>
          </p:nvSpPr>
          <p:spPr>
            <a:xfrm>
              <a:off x="8169661" y="289154"/>
              <a:ext cx="204496" cy="167518"/>
            </a:xfrm>
            <a:custGeom>
              <a:rect b="b" l="l" r="r" t="t"/>
              <a:pathLst>
                <a:path extrusionOk="0" h="8766" w="10701">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2"/>
            <p:cNvSpPr/>
            <p:nvPr/>
          </p:nvSpPr>
          <p:spPr>
            <a:xfrm>
              <a:off x="8185542" y="508460"/>
              <a:ext cx="226759" cy="186265"/>
            </a:xfrm>
            <a:custGeom>
              <a:rect b="b" l="l" r="r" t="t"/>
              <a:pathLst>
                <a:path extrusionOk="0" h="9747" w="11866">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2"/>
            <p:cNvSpPr/>
            <p:nvPr/>
          </p:nvSpPr>
          <p:spPr>
            <a:xfrm>
              <a:off x="8459082" y="602405"/>
              <a:ext cx="213057" cy="213535"/>
            </a:xfrm>
            <a:custGeom>
              <a:rect b="b" l="l" r="r" t="t"/>
              <a:pathLst>
                <a:path extrusionOk="0" h="11174" w="11149">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2"/>
            <p:cNvSpPr/>
            <p:nvPr/>
          </p:nvSpPr>
          <p:spPr>
            <a:xfrm>
              <a:off x="8657922" y="501294"/>
              <a:ext cx="226893" cy="197750"/>
            </a:xfrm>
            <a:custGeom>
              <a:rect b="b" l="l" r="r" t="t"/>
              <a:pathLst>
                <a:path extrusionOk="0" h="10348" w="11873">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2"/>
            <p:cNvSpPr/>
            <p:nvPr/>
          </p:nvSpPr>
          <p:spPr>
            <a:xfrm>
              <a:off x="8599101" y="294505"/>
              <a:ext cx="204133" cy="169544"/>
            </a:xfrm>
            <a:custGeom>
              <a:rect b="b" l="l" r="r" t="t"/>
              <a:pathLst>
                <a:path extrusionOk="0" h="8872" w="10682">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2"/>
            <p:cNvSpPr/>
            <p:nvPr/>
          </p:nvSpPr>
          <p:spPr>
            <a:xfrm>
              <a:off x="8440851" y="419503"/>
              <a:ext cx="144739" cy="123718"/>
            </a:xfrm>
            <a:custGeom>
              <a:rect b="b" l="l" r="r" t="t"/>
              <a:pathLst>
                <a:path extrusionOk="0" h="6474" w="7574">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2"/>
            <p:cNvSpPr/>
            <p:nvPr/>
          </p:nvSpPr>
          <p:spPr>
            <a:xfrm>
              <a:off x="8264199" y="251297"/>
              <a:ext cx="488280" cy="488853"/>
            </a:xfrm>
            <a:custGeom>
              <a:rect b="b" l="l" r="r" t="t"/>
              <a:pathLst>
                <a:path extrusionOk="0" h="25581" w="25551">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solidFill>
          <a:schemeClr val="dk2"/>
        </a:solidFill>
      </p:bgPr>
    </p:bg>
    <p:spTree>
      <p:nvGrpSpPr>
        <p:cNvPr id="380" name="Shape 380"/>
        <p:cNvGrpSpPr/>
        <p:nvPr/>
      </p:nvGrpSpPr>
      <p:grpSpPr>
        <a:xfrm>
          <a:off x="0" y="0"/>
          <a:ext cx="0" cy="0"/>
          <a:chOff x="0" y="0"/>
          <a:chExt cx="0" cy="0"/>
        </a:xfrm>
      </p:grpSpPr>
      <p:sp>
        <p:nvSpPr>
          <p:cNvPr id="381" name="Google Shape;381;p23"/>
          <p:cNvSpPr/>
          <p:nvPr/>
        </p:nvSpPr>
        <p:spPr>
          <a:xfrm rot="4559421">
            <a:off x="281490" y="247964"/>
            <a:ext cx="352087" cy="453187"/>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3"/>
          <p:cNvSpPr/>
          <p:nvPr/>
        </p:nvSpPr>
        <p:spPr>
          <a:xfrm>
            <a:off x="3090769" y="4730889"/>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3"/>
          <p:cNvSpPr/>
          <p:nvPr/>
        </p:nvSpPr>
        <p:spPr>
          <a:xfrm rot="-6645472">
            <a:off x="2833286" y="188334"/>
            <a:ext cx="257500" cy="137727"/>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3"/>
          <p:cNvSpPr/>
          <p:nvPr/>
        </p:nvSpPr>
        <p:spPr>
          <a:xfrm rot="3391622">
            <a:off x="5798702" y="256364"/>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3"/>
          <p:cNvSpPr/>
          <p:nvPr/>
        </p:nvSpPr>
        <p:spPr>
          <a:xfrm rot="-4430405">
            <a:off x="5945276" y="4573617"/>
            <a:ext cx="352087" cy="45318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3"/>
          <p:cNvSpPr/>
          <p:nvPr/>
        </p:nvSpPr>
        <p:spPr>
          <a:xfrm rot="7413790">
            <a:off x="8790817" y="2017230"/>
            <a:ext cx="246678"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3"/>
          <p:cNvSpPr/>
          <p:nvPr/>
        </p:nvSpPr>
        <p:spPr>
          <a:xfrm rot="3391622">
            <a:off x="179102" y="3045552"/>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3"/>
          <p:cNvSpPr/>
          <p:nvPr/>
        </p:nvSpPr>
        <p:spPr>
          <a:xfrm rot="2542404">
            <a:off x="8595688" y="3406529"/>
            <a:ext cx="246679"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 name="Google Shape;389;p23"/>
          <p:cNvGrpSpPr/>
          <p:nvPr/>
        </p:nvGrpSpPr>
        <p:grpSpPr>
          <a:xfrm rot="-271076">
            <a:off x="7085188" y="188411"/>
            <a:ext cx="1578524" cy="1846898"/>
            <a:chOff x="1216125" y="955275"/>
            <a:chExt cx="2763158" cy="3232940"/>
          </a:xfrm>
        </p:grpSpPr>
        <p:sp>
          <p:nvSpPr>
            <p:cNvPr id="390" name="Google Shape;390;p23"/>
            <p:cNvSpPr/>
            <p:nvPr/>
          </p:nvSpPr>
          <p:spPr>
            <a:xfrm>
              <a:off x="1216125" y="955275"/>
              <a:ext cx="2730457" cy="3232940"/>
            </a:xfrm>
            <a:custGeom>
              <a:rect b="b" l="l" r="r" t="t"/>
              <a:pathLst>
                <a:path extrusionOk="0" h="58330" w="49264">
                  <a:moveTo>
                    <a:pt x="28737" y="0"/>
                  </a:moveTo>
                  <a:cubicBezTo>
                    <a:pt x="26218" y="0"/>
                    <a:pt x="23877" y="1474"/>
                    <a:pt x="22827" y="3845"/>
                  </a:cubicBezTo>
                  <a:lnTo>
                    <a:pt x="10180" y="3845"/>
                  </a:lnTo>
                  <a:cubicBezTo>
                    <a:pt x="9926" y="2957"/>
                    <a:pt x="9120" y="2341"/>
                    <a:pt x="8195" y="2341"/>
                  </a:cubicBezTo>
                  <a:cubicBezTo>
                    <a:pt x="8188" y="2341"/>
                    <a:pt x="8181" y="2341"/>
                    <a:pt x="8173" y="2341"/>
                  </a:cubicBezTo>
                  <a:cubicBezTo>
                    <a:pt x="7239" y="2341"/>
                    <a:pt x="6423" y="2970"/>
                    <a:pt x="6177" y="3865"/>
                  </a:cubicBezTo>
                  <a:cubicBezTo>
                    <a:pt x="5016" y="4022"/>
                    <a:pt x="4161" y="5006"/>
                    <a:pt x="4151" y="6176"/>
                  </a:cubicBezTo>
                  <a:lnTo>
                    <a:pt x="4151" y="11831"/>
                  </a:lnTo>
                  <a:cubicBezTo>
                    <a:pt x="2046" y="14536"/>
                    <a:pt x="955" y="18116"/>
                    <a:pt x="1102" y="21823"/>
                  </a:cubicBezTo>
                  <a:cubicBezTo>
                    <a:pt x="296" y="22885"/>
                    <a:pt x="1" y="24233"/>
                    <a:pt x="335" y="25413"/>
                  </a:cubicBezTo>
                  <a:cubicBezTo>
                    <a:pt x="483" y="25924"/>
                    <a:pt x="758" y="26406"/>
                    <a:pt x="1132" y="26800"/>
                  </a:cubicBezTo>
                  <a:cubicBezTo>
                    <a:pt x="1112" y="28059"/>
                    <a:pt x="1535" y="29249"/>
                    <a:pt x="2322" y="30104"/>
                  </a:cubicBezTo>
                  <a:cubicBezTo>
                    <a:pt x="2961" y="30802"/>
                    <a:pt x="3836" y="31255"/>
                    <a:pt x="4780" y="31383"/>
                  </a:cubicBezTo>
                  <a:cubicBezTo>
                    <a:pt x="5961" y="32927"/>
                    <a:pt x="7318" y="34343"/>
                    <a:pt x="8813" y="35592"/>
                  </a:cubicBezTo>
                  <a:lnTo>
                    <a:pt x="2863" y="37156"/>
                  </a:lnTo>
                  <a:cubicBezTo>
                    <a:pt x="2223" y="37333"/>
                    <a:pt x="1761" y="37893"/>
                    <a:pt x="1722" y="38562"/>
                  </a:cubicBezTo>
                  <a:lnTo>
                    <a:pt x="1633" y="40214"/>
                  </a:lnTo>
                  <a:lnTo>
                    <a:pt x="1633" y="40303"/>
                  </a:lnTo>
                  <a:lnTo>
                    <a:pt x="610" y="55861"/>
                  </a:lnTo>
                  <a:cubicBezTo>
                    <a:pt x="551" y="56727"/>
                    <a:pt x="1220" y="57474"/>
                    <a:pt x="2086" y="57514"/>
                  </a:cubicBezTo>
                  <a:lnTo>
                    <a:pt x="10603" y="57848"/>
                  </a:lnTo>
                  <a:cubicBezTo>
                    <a:pt x="10652" y="57858"/>
                    <a:pt x="10711" y="57858"/>
                    <a:pt x="10770" y="57858"/>
                  </a:cubicBezTo>
                  <a:lnTo>
                    <a:pt x="12137" y="57907"/>
                  </a:lnTo>
                  <a:lnTo>
                    <a:pt x="22926" y="58330"/>
                  </a:lnTo>
                  <a:lnTo>
                    <a:pt x="22985" y="58330"/>
                  </a:lnTo>
                  <a:cubicBezTo>
                    <a:pt x="23122" y="58330"/>
                    <a:pt x="23250" y="58320"/>
                    <a:pt x="23378" y="58281"/>
                  </a:cubicBezTo>
                  <a:lnTo>
                    <a:pt x="23889" y="58300"/>
                  </a:lnTo>
                  <a:lnTo>
                    <a:pt x="23939" y="58300"/>
                  </a:lnTo>
                  <a:cubicBezTo>
                    <a:pt x="24755" y="58300"/>
                    <a:pt x="25433" y="57661"/>
                    <a:pt x="25483" y="56845"/>
                  </a:cubicBezTo>
                  <a:lnTo>
                    <a:pt x="25581" y="55065"/>
                  </a:lnTo>
                  <a:cubicBezTo>
                    <a:pt x="25649" y="55074"/>
                    <a:pt x="25716" y="55078"/>
                    <a:pt x="25783" y="55078"/>
                  </a:cubicBezTo>
                  <a:cubicBezTo>
                    <a:pt x="26088" y="55078"/>
                    <a:pt x="26385" y="54988"/>
                    <a:pt x="26643" y="54819"/>
                  </a:cubicBezTo>
                  <a:lnTo>
                    <a:pt x="27076" y="54524"/>
                  </a:lnTo>
                  <a:cubicBezTo>
                    <a:pt x="27784" y="54052"/>
                    <a:pt x="27971" y="53088"/>
                    <a:pt x="27499" y="52380"/>
                  </a:cubicBezTo>
                  <a:lnTo>
                    <a:pt x="25876" y="49970"/>
                  </a:lnTo>
                  <a:lnTo>
                    <a:pt x="25896" y="49538"/>
                  </a:lnTo>
                  <a:lnTo>
                    <a:pt x="26132" y="49164"/>
                  </a:lnTo>
                  <a:lnTo>
                    <a:pt x="31285" y="56796"/>
                  </a:lnTo>
                  <a:cubicBezTo>
                    <a:pt x="31511" y="57130"/>
                    <a:pt x="31865" y="57366"/>
                    <a:pt x="32269" y="57445"/>
                  </a:cubicBezTo>
                  <a:cubicBezTo>
                    <a:pt x="32367" y="57464"/>
                    <a:pt x="32465" y="57474"/>
                    <a:pt x="32564" y="57474"/>
                  </a:cubicBezTo>
                  <a:cubicBezTo>
                    <a:pt x="32869" y="57474"/>
                    <a:pt x="33173" y="57376"/>
                    <a:pt x="33419" y="57209"/>
                  </a:cubicBezTo>
                  <a:lnTo>
                    <a:pt x="33852" y="56914"/>
                  </a:lnTo>
                  <a:cubicBezTo>
                    <a:pt x="34088" y="56766"/>
                    <a:pt x="34265" y="56550"/>
                    <a:pt x="34393" y="56304"/>
                  </a:cubicBezTo>
                  <a:cubicBezTo>
                    <a:pt x="35622" y="56756"/>
                    <a:pt x="36930" y="56992"/>
                    <a:pt x="38248" y="57022"/>
                  </a:cubicBezTo>
                  <a:lnTo>
                    <a:pt x="38484" y="57022"/>
                  </a:lnTo>
                  <a:cubicBezTo>
                    <a:pt x="41651" y="57022"/>
                    <a:pt x="43874" y="55743"/>
                    <a:pt x="43962" y="55694"/>
                  </a:cubicBezTo>
                  <a:cubicBezTo>
                    <a:pt x="44523" y="55370"/>
                    <a:pt x="44818" y="54730"/>
                    <a:pt x="44710" y="54091"/>
                  </a:cubicBezTo>
                  <a:lnTo>
                    <a:pt x="44631" y="53629"/>
                  </a:lnTo>
                  <a:cubicBezTo>
                    <a:pt x="44670" y="53304"/>
                    <a:pt x="44611" y="52970"/>
                    <a:pt x="44464" y="52685"/>
                  </a:cubicBezTo>
                  <a:lnTo>
                    <a:pt x="42123" y="39162"/>
                  </a:lnTo>
                  <a:cubicBezTo>
                    <a:pt x="43539" y="37608"/>
                    <a:pt x="44110" y="35474"/>
                    <a:pt x="43667" y="33418"/>
                  </a:cubicBezTo>
                  <a:cubicBezTo>
                    <a:pt x="48113" y="27586"/>
                    <a:pt x="49263" y="20171"/>
                    <a:pt x="46627" y="13867"/>
                  </a:cubicBezTo>
                  <a:cubicBezTo>
                    <a:pt x="46608" y="13828"/>
                    <a:pt x="46598" y="13798"/>
                    <a:pt x="46578" y="13759"/>
                  </a:cubicBezTo>
                  <a:cubicBezTo>
                    <a:pt x="44434" y="9618"/>
                    <a:pt x="39871" y="6638"/>
                    <a:pt x="35199" y="6255"/>
                  </a:cubicBezTo>
                  <a:cubicBezTo>
                    <a:pt x="35101" y="3245"/>
                    <a:pt x="32928" y="698"/>
                    <a:pt x="29967" y="118"/>
                  </a:cubicBezTo>
                  <a:cubicBezTo>
                    <a:pt x="29556" y="39"/>
                    <a:pt x="29144" y="0"/>
                    <a:pt x="28737" y="0"/>
                  </a:cubicBezTo>
                  <a:close/>
                </a:path>
              </a:pathLst>
            </a:custGeom>
            <a:solidFill>
              <a:schemeClr val="accent6"/>
            </a:solidFill>
            <a:ln cap="flat" cmpd="sng" w="28575">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3"/>
            <p:cNvSpPr/>
            <p:nvPr/>
          </p:nvSpPr>
          <p:spPr>
            <a:xfrm>
              <a:off x="1290838" y="1388755"/>
              <a:ext cx="2688445" cy="1812453"/>
            </a:xfrm>
            <a:custGeom>
              <a:rect b="b" l="l" r="r" t="t"/>
              <a:pathLst>
                <a:path extrusionOk="0" h="32701" w="48506">
                  <a:moveTo>
                    <a:pt x="32942" y="0"/>
                  </a:moveTo>
                  <a:cubicBezTo>
                    <a:pt x="32740" y="0"/>
                    <a:pt x="32538" y="6"/>
                    <a:pt x="32337" y="17"/>
                  </a:cubicBezTo>
                  <a:cubicBezTo>
                    <a:pt x="28093" y="383"/>
                    <a:pt x="24441" y="3877"/>
                    <a:pt x="20243" y="3877"/>
                  </a:cubicBezTo>
                  <a:cubicBezTo>
                    <a:pt x="20043" y="3877"/>
                    <a:pt x="19842" y="3869"/>
                    <a:pt x="19640" y="3853"/>
                  </a:cubicBezTo>
                  <a:cubicBezTo>
                    <a:pt x="16614" y="3314"/>
                    <a:pt x="13458" y="1573"/>
                    <a:pt x="10391" y="1573"/>
                  </a:cubicBezTo>
                  <a:cubicBezTo>
                    <a:pt x="8983" y="1573"/>
                    <a:pt x="7594" y="1940"/>
                    <a:pt x="6245" y="2958"/>
                  </a:cubicBezTo>
                  <a:cubicBezTo>
                    <a:pt x="984" y="6852"/>
                    <a:pt x="0" y="15202"/>
                    <a:pt x="3324" y="20552"/>
                  </a:cubicBezTo>
                  <a:cubicBezTo>
                    <a:pt x="7781" y="27983"/>
                    <a:pt x="16367" y="32700"/>
                    <a:pt x="24944" y="32700"/>
                  </a:cubicBezTo>
                  <a:cubicBezTo>
                    <a:pt x="26379" y="32700"/>
                    <a:pt x="27814" y="32568"/>
                    <a:pt x="29229" y="32295"/>
                  </a:cubicBezTo>
                  <a:cubicBezTo>
                    <a:pt x="40451" y="30161"/>
                    <a:pt x="48505" y="17592"/>
                    <a:pt x="43962" y="6705"/>
                  </a:cubicBezTo>
                  <a:cubicBezTo>
                    <a:pt x="41929" y="2772"/>
                    <a:pt x="37403" y="0"/>
                    <a:pt x="329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3"/>
            <p:cNvSpPr/>
            <p:nvPr/>
          </p:nvSpPr>
          <p:spPr>
            <a:xfrm>
              <a:off x="2541290" y="1044620"/>
              <a:ext cx="545659" cy="545715"/>
            </a:xfrm>
            <a:custGeom>
              <a:rect b="b" l="l" r="r" t="t"/>
              <a:pathLst>
                <a:path extrusionOk="0" h="9846" w="9845">
                  <a:moveTo>
                    <a:pt x="4927" y="1"/>
                  </a:moveTo>
                  <a:cubicBezTo>
                    <a:pt x="2203" y="1"/>
                    <a:pt x="0" y="2204"/>
                    <a:pt x="0" y="4918"/>
                  </a:cubicBezTo>
                  <a:cubicBezTo>
                    <a:pt x="0" y="7643"/>
                    <a:pt x="2203" y="9845"/>
                    <a:pt x="4927" y="9845"/>
                  </a:cubicBezTo>
                  <a:cubicBezTo>
                    <a:pt x="7642" y="9845"/>
                    <a:pt x="9845" y="7643"/>
                    <a:pt x="9845" y="4918"/>
                  </a:cubicBezTo>
                  <a:cubicBezTo>
                    <a:pt x="9845" y="2204"/>
                    <a:pt x="7642" y="1"/>
                    <a:pt x="49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3"/>
            <p:cNvSpPr/>
            <p:nvPr/>
          </p:nvSpPr>
          <p:spPr>
            <a:xfrm>
              <a:off x="3018779" y="2614483"/>
              <a:ext cx="545659" cy="545715"/>
            </a:xfrm>
            <a:custGeom>
              <a:rect b="b" l="l" r="r" t="t"/>
              <a:pathLst>
                <a:path extrusionOk="0" h="9846" w="9845">
                  <a:moveTo>
                    <a:pt x="4928" y="1"/>
                  </a:moveTo>
                  <a:cubicBezTo>
                    <a:pt x="2203" y="1"/>
                    <a:pt x="0" y="2204"/>
                    <a:pt x="0" y="4928"/>
                  </a:cubicBezTo>
                  <a:cubicBezTo>
                    <a:pt x="0" y="7643"/>
                    <a:pt x="2203" y="9846"/>
                    <a:pt x="4928" y="9846"/>
                  </a:cubicBezTo>
                  <a:cubicBezTo>
                    <a:pt x="7642" y="9846"/>
                    <a:pt x="9845" y="7643"/>
                    <a:pt x="9845" y="4928"/>
                  </a:cubicBezTo>
                  <a:cubicBezTo>
                    <a:pt x="9845" y="2204"/>
                    <a:pt x="7642" y="1"/>
                    <a:pt x="49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3"/>
            <p:cNvSpPr/>
            <p:nvPr/>
          </p:nvSpPr>
          <p:spPr>
            <a:xfrm>
              <a:off x="1785232" y="2424264"/>
              <a:ext cx="1100020" cy="1484891"/>
            </a:xfrm>
            <a:custGeom>
              <a:rect b="b" l="l" r="r" t="t"/>
              <a:pathLst>
                <a:path extrusionOk="0" fill="none" h="26791" w="19847">
                  <a:moveTo>
                    <a:pt x="19847" y="1"/>
                  </a:moveTo>
                  <a:lnTo>
                    <a:pt x="0" y="26790"/>
                  </a:lnTo>
                </a:path>
              </a:pathLst>
            </a:custGeom>
            <a:solidFill>
              <a:schemeClr val="accent1"/>
            </a:solidFill>
            <a:ln cap="flat" cmpd="sng" w="28575">
              <a:solidFill>
                <a:schemeClr val="accent1"/>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3"/>
            <p:cNvSpPr/>
            <p:nvPr/>
          </p:nvSpPr>
          <p:spPr>
            <a:xfrm>
              <a:off x="2599043" y="1173816"/>
              <a:ext cx="820955" cy="1185097"/>
            </a:xfrm>
            <a:custGeom>
              <a:rect b="b" l="l" r="r" t="t"/>
              <a:pathLst>
                <a:path extrusionOk="0" h="21382" w="14812">
                  <a:moveTo>
                    <a:pt x="2371" y="1"/>
                  </a:moveTo>
                  <a:cubicBezTo>
                    <a:pt x="2105" y="1"/>
                    <a:pt x="1840" y="178"/>
                    <a:pt x="1840" y="532"/>
                  </a:cubicBezTo>
                  <a:lnTo>
                    <a:pt x="1840" y="13248"/>
                  </a:lnTo>
                  <a:lnTo>
                    <a:pt x="20" y="13120"/>
                  </a:lnTo>
                  <a:lnTo>
                    <a:pt x="1" y="14418"/>
                  </a:lnTo>
                  <a:lnTo>
                    <a:pt x="1840" y="14891"/>
                  </a:lnTo>
                  <a:lnTo>
                    <a:pt x="1840" y="21381"/>
                  </a:lnTo>
                  <a:lnTo>
                    <a:pt x="2902" y="21381"/>
                  </a:lnTo>
                  <a:lnTo>
                    <a:pt x="2902" y="15156"/>
                  </a:lnTo>
                  <a:lnTo>
                    <a:pt x="12363" y="17556"/>
                  </a:lnTo>
                  <a:lnTo>
                    <a:pt x="14812" y="17556"/>
                  </a:lnTo>
                  <a:lnTo>
                    <a:pt x="14812" y="16326"/>
                  </a:lnTo>
                  <a:lnTo>
                    <a:pt x="2902" y="13494"/>
                  </a:lnTo>
                  <a:lnTo>
                    <a:pt x="2902" y="532"/>
                  </a:lnTo>
                  <a:cubicBezTo>
                    <a:pt x="2902" y="178"/>
                    <a:pt x="2636" y="1"/>
                    <a:pt x="23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3"/>
            <p:cNvSpPr/>
            <p:nvPr/>
          </p:nvSpPr>
          <p:spPr>
            <a:xfrm>
              <a:off x="1483774" y="1173816"/>
              <a:ext cx="713043" cy="1185097"/>
            </a:xfrm>
            <a:custGeom>
              <a:rect b="b" l="l" r="r" t="t"/>
              <a:pathLst>
                <a:path extrusionOk="0" h="21382" w="12865">
                  <a:moveTo>
                    <a:pt x="3462" y="1"/>
                  </a:moveTo>
                  <a:cubicBezTo>
                    <a:pt x="3197" y="1"/>
                    <a:pt x="2931" y="178"/>
                    <a:pt x="2931" y="532"/>
                  </a:cubicBezTo>
                  <a:lnTo>
                    <a:pt x="2931" y="13248"/>
                  </a:lnTo>
                  <a:lnTo>
                    <a:pt x="1604" y="12933"/>
                  </a:lnTo>
                  <a:lnTo>
                    <a:pt x="1" y="12815"/>
                  </a:lnTo>
                  <a:lnTo>
                    <a:pt x="1" y="14064"/>
                  </a:lnTo>
                  <a:lnTo>
                    <a:pt x="2931" y="14851"/>
                  </a:lnTo>
                  <a:lnTo>
                    <a:pt x="2931" y="21381"/>
                  </a:lnTo>
                  <a:lnTo>
                    <a:pt x="3994" y="21381"/>
                  </a:lnTo>
                  <a:lnTo>
                    <a:pt x="3994" y="15146"/>
                  </a:lnTo>
                  <a:lnTo>
                    <a:pt x="10789" y="16985"/>
                  </a:lnTo>
                  <a:lnTo>
                    <a:pt x="12864" y="16680"/>
                  </a:lnTo>
                  <a:lnTo>
                    <a:pt x="12864" y="15618"/>
                  </a:lnTo>
                  <a:lnTo>
                    <a:pt x="3994" y="13504"/>
                  </a:lnTo>
                  <a:lnTo>
                    <a:pt x="3994" y="532"/>
                  </a:lnTo>
                  <a:cubicBezTo>
                    <a:pt x="3994" y="178"/>
                    <a:pt x="3728" y="1"/>
                    <a:pt x="34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3"/>
            <p:cNvSpPr/>
            <p:nvPr/>
          </p:nvSpPr>
          <p:spPr>
            <a:xfrm>
              <a:off x="1538313" y="1257786"/>
              <a:ext cx="80699" cy="538066"/>
            </a:xfrm>
            <a:custGeom>
              <a:rect b="b" l="l" r="r" t="t"/>
              <a:pathLst>
                <a:path extrusionOk="0" h="9708" w="1456">
                  <a:moveTo>
                    <a:pt x="777" y="0"/>
                  </a:moveTo>
                  <a:cubicBezTo>
                    <a:pt x="344" y="0"/>
                    <a:pt x="0" y="345"/>
                    <a:pt x="0" y="777"/>
                  </a:cubicBezTo>
                  <a:lnTo>
                    <a:pt x="0" y="8930"/>
                  </a:lnTo>
                  <a:cubicBezTo>
                    <a:pt x="0" y="9363"/>
                    <a:pt x="344" y="9707"/>
                    <a:pt x="777" y="9707"/>
                  </a:cubicBezTo>
                  <a:lnTo>
                    <a:pt x="1456" y="9707"/>
                  </a:lnTo>
                  <a:lnTo>
                    <a:pt x="14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3"/>
            <p:cNvSpPr/>
            <p:nvPr/>
          </p:nvSpPr>
          <p:spPr>
            <a:xfrm>
              <a:off x="1483774" y="1876996"/>
              <a:ext cx="714650" cy="175586"/>
            </a:xfrm>
            <a:custGeom>
              <a:rect b="b" l="l" r="r" t="t"/>
              <a:pathLst>
                <a:path extrusionOk="0" h="3168" w="12894">
                  <a:moveTo>
                    <a:pt x="1427" y="1"/>
                  </a:moveTo>
                  <a:lnTo>
                    <a:pt x="1" y="138"/>
                  </a:lnTo>
                  <a:lnTo>
                    <a:pt x="11025" y="3167"/>
                  </a:lnTo>
                  <a:lnTo>
                    <a:pt x="12894" y="2951"/>
                  </a:lnTo>
                  <a:lnTo>
                    <a:pt x="142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3"/>
            <p:cNvSpPr/>
            <p:nvPr/>
          </p:nvSpPr>
          <p:spPr>
            <a:xfrm>
              <a:off x="1618956" y="2356700"/>
              <a:ext cx="1726378" cy="1725768"/>
            </a:xfrm>
            <a:custGeom>
              <a:rect b="b" l="l" r="r" t="t"/>
              <a:pathLst>
                <a:path extrusionOk="0" h="31137" w="31148">
                  <a:moveTo>
                    <a:pt x="29210" y="3796"/>
                  </a:moveTo>
                  <a:lnTo>
                    <a:pt x="18913" y="20152"/>
                  </a:lnTo>
                  <a:lnTo>
                    <a:pt x="8055" y="4052"/>
                  </a:lnTo>
                  <a:lnTo>
                    <a:pt x="29210" y="3796"/>
                  </a:lnTo>
                  <a:close/>
                  <a:moveTo>
                    <a:pt x="1328" y="1711"/>
                  </a:moveTo>
                  <a:lnTo>
                    <a:pt x="6934" y="4052"/>
                  </a:lnTo>
                  <a:lnTo>
                    <a:pt x="7436" y="4052"/>
                  </a:lnTo>
                  <a:lnTo>
                    <a:pt x="18608" y="20643"/>
                  </a:lnTo>
                  <a:lnTo>
                    <a:pt x="16415" y="24105"/>
                  </a:lnTo>
                  <a:lnTo>
                    <a:pt x="1328" y="1711"/>
                  </a:lnTo>
                  <a:close/>
                  <a:moveTo>
                    <a:pt x="1" y="0"/>
                  </a:moveTo>
                  <a:lnTo>
                    <a:pt x="1" y="1161"/>
                  </a:lnTo>
                  <a:lnTo>
                    <a:pt x="443" y="1348"/>
                  </a:lnTo>
                  <a:lnTo>
                    <a:pt x="16110" y="24587"/>
                  </a:lnTo>
                  <a:lnTo>
                    <a:pt x="12156" y="30862"/>
                  </a:lnTo>
                  <a:lnTo>
                    <a:pt x="12599" y="31137"/>
                  </a:lnTo>
                  <a:lnTo>
                    <a:pt x="16435" y="25059"/>
                  </a:lnTo>
                  <a:lnTo>
                    <a:pt x="18618" y="28295"/>
                  </a:lnTo>
                  <a:lnTo>
                    <a:pt x="19051" y="28009"/>
                  </a:lnTo>
                  <a:lnTo>
                    <a:pt x="16739" y="24577"/>
                  </a:lnTo>
                  <a:lnTo>
                    <a:pt x="18923" y="21105"/>
                  </a:lnTo>
                  <a:lnTo>
                    <a:pt x="25394" y="30704"/>
                  </a:lnTo>
                  <a:lnTo>
                    <a:pt x="25827" y="30419"/>
                  </a:lnTo>
                  <a:lnTo>
                    <a:pt x="19228" y="20624"/>
                  </a:lnTo>
                  <a:lnTo>
                    <a:pt x="29830" y="3787"/>
                  </a:lnTo>
                  <a:lnTo>
                    <a:pt x="31147" y="3767"/>
                  </a:lnTo>
                  <a:lnTo>
                    <a:pt x="31059" y="2665"/>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3"/>
            <p:cNvSpPr/>
            <p:nvPr/>
          </p:nvSpPr>
          <p:spPr>
            <a:xfrm>
              <a:off x="1618956" y="2346890"/>
              <a:ext cx="1721445" cy="161952"/>
            </a:xfrm>
            <a:custGeom>
              <a:rect b="b" l="l" r="r" t="t"/>
              <a:pathLst>
                <a:path extrusionOk="0" h="2922" w="31059">
                  <a:moveTo>
                    <a:pt x="20988" y="0"/>
                  </a:moveTo>
                  <a:lnTo>
                    <a:pt x="1" y="177"/>
                  </a:lnTo>
                  <a:lnTo>
                    <a:pt x="6924" y="2921"/>
                  </a:lnTo>
                  <a:lnTo>
                    <a:pt x="31059" y="2833"/>
                  </a:lnTo>
                  <a:lnTo>
                    <a:pt x="209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3"/>
            <p:cNvSpPr/>
            <p:nvPr/>
          </p:nvSpPr>
          <p:spPr>
            <a:xfrm>
              <a:off x="2600151" y="1892237"/>
              <a:ext cx="820955" cy="188112"/>
            </a:xfrm>
            <a:custGeom>
              <a:rect b="b" l="l" r="r" t="t"/>
              <a:pathLst>
                <a:path extrusionOk="0" h="3394" w="14812">
                  <a:moveTo>
                    <a:pt x="1633" y="1"/>
                  </a:moveTo>
                  <a:lnTo>
                    <a:pt x="0" y="158"/>
                  </a:lnTo>
                  <a:lnTo>
                    <a:pt x="12717" y="3374"/>
                  </a:lnTo>
                  <a:lnTo>
                    <a:pt x="14811" y="3394"/>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3"/>
            <p:cNvSpPr/>
            <p:nvPr/>
          </p:nvSpPr>
          <p:spPr>
            <a:xfrm>
              <a:off x="1568242" y="1257786"/>
              <a:ext cx="1289795" cy="538066"/>
            </a:xfrm>
            <a:custGeom>
              <a:rect b="b" l="l" r="r" t="t"/>
              <a:pathLst>
                <a:path extrusionOk="0" h="9708" w="23271">
                  <a:moveTo>
                    <a:pt x="1073" y="0"/>
                  </a:moveTo>
                  <a:cubicBezTo>
                    <a:pt x="965" y="0"/>
                    <a:pt x="866" y="30"/>
                    <a:pt x="778" y="79"/>
                  </a:cubicBezTo>
                  <a:cubicBezTo>
                    <a:pt x="296" y="354"/>
                    <a:pt x="1" y="876"/>
                    <a:pt x="1" y="1426"/>
                  </a:cubicBezTo>
                  <a:lnTo>
                    <a:pt x="30" y="8684"/>
                  </a:lnTo>
                  <a:cubicBezTo>
                    <a:pt x="30" y="8852"/>
                    <a:pt x="99" y="9009"/>
                    <a:pt x="227" y="9117"/>
                  </a:cubicBezTo>
                  <a:lnTo>
                    <a:pt x="719" y="9560"/>
                  </a:lnTo>
                  <a:cubicBezTo>
                    <a:pt x="827" y="9658"/>
                    <a:pt x="965" y="9707"/>
                    <a:pt x="1112" y="9707"/>
                  </a:cubicBezTo>
                  <a:lnTo>
                    <a:pt x="22680" y="9707"/>
                  </a:lnTo>
                  <a:cubicBezTo>
                    <a:pt x="23014" y="9707"/>
                    <a:pt x="23270" y="9442"/>
                    <a:pt x="23270" y="9117"/>
                  </a:cubicBezTo>
                  <a:lnTo>
                    <a:pt x="23270" y="590"/>
                  </a:lnTo>
                  <a:cubicBezTo>
                    <a:pt x="23270" y="266"/>
                    <a:pt x="23005" y="0"/>
                    <a:pt x="226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3"/>
            <p:cNvSpPr/>
            <p:nvPr/>
          </p:nvSpPr>
          <p:spPr>
            <a:xfrm>
              <a:off x="3040007" y="2722451"/>
              <a:ext cx="575699" cy="1311078"/>
            </a:xfrm>
            <a:custGeom>
              <a:rect b="b" l="l" r="r" t="t"/>
              <a:pathLst>
                <a:path extrusionOk="0" h="23655" w="10387">
                  <a:moveTo>
                    <a:pt x="4171" y="0"/>
                  </a:moveTo>
                  <a:lnTo>
                    <a:pt x="1" y="22010"/>
                  </a:lnTo>
                  <a:cubicBezTo>
                    <a:pt x="1978" y="23220"/>
                    <a:pt x="3856" y="23623"/>
                    <a:pt x="5479" y="23653"/>
                  </a:cubicBezTo>
                  <a:cubicBezTo>
                    <a:pt x="5550" y="23654"/>
                    <a:pt x="5621" y="23655"/>
                    <a:pt x="5691" y="23655"/>
                  </a:cubicBezTo>
                  <a:cubicBezTo>
                    <a:pt x="8468" y="23655"/>
                    <a:pt x="10386" y="22541"/>
                    <a:pt x="10386" y="22541"/>
                  </a:cubicBezTo>
                  <a:lnTo>
                    <a:pt x="64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3"/>
            <p:cNvSpPr/>
            <p:nvPr/>
          </p:nvSpPr>
          <p:spPr>
            <a:xfrm>
              <a:off x="3040007" y="2722451"/>
              <a:ext cx="303674" cy="1310968"/>
            </a:xfrm>
            <a:custGeom>
              <a:rect b="b" l="l" r="r" t="t"/>
              <a:pathLst>
                <a:path extrusionOk="0" h="23653" w="5479">
                  <a:moveTo>
                    <a:pt x="4171" y="0"/>
                  </a:moveTo>
                  <a:lnTo>
                    <a:pt x="1" y="22010"/>
                  </a:lnTo>
                  <a:cubicBezTo>
                    <a:pt x="1978" y="23210"/>
                    <a:pt x="3856" y="23623"/>
                    <a:pt x="5479" y="23653"/>
                  </a:cubicBezTo>
                  <a:lnTo>
                    <a:pt x="4967" y="69"/>
                  </a:lnTo>
                  <a:lnTo>
                    <a:pt x="4967" y="0"/>
                  </a:ln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3"/>
            <p:cNvSpPr/>
            <p:nvPr/>
          </p:nvSpPr>
          <p:spPr>
            <a:xfrm>
              <a:off x="3036238" y="3180318"/>
              <a:ext cx="181018" cy="351616"/>
            </a:xfrm>
            <a:custGeom>
              <a:rect b="b" l="l" r="r" t="t"/>
              <a:pathLst>
                <a:path extrusionOk="0" fill="none" h="6344" w="3266">
                  <a:moveTo>
                    <a:pt x="3265" y="0"/>
                  </a:moveTo>
                  <a:lnTo>
                    <a:pt x="2370" y="10"/>
                  </a:lnTo>
                  <a:cubicBezTo>
                    <a:pt x="1308" y="30"/>
                    <a:pt x="433" y="836"/>
                    <a:pt x="325" y="1889"/>
                  </a:cubicBezTo>
                  <a:lnTo>
                    <a:pt x="108" y="3993"/>
                  </a:lnTo>
                  <a:cubicBezTo>
                    <a:pt x="0" y="5154"/>
                    <a:pt x="856" y="6186"/>
                    <a:pt x="2026" y="6285"/>
                  </a:cubicBezTo>
                  <a:lnTo>
                    <a:pt x="2734" y="6344"/>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3"/>
            <p:cNvSpPr/>
            <p:nvPr/>
          </p:nvSpPr>
          <p:spPr>
            <a:xfrm>
              <a:off x="3047655" y="3895469"/>
              <a:ext cx="555525" cy="84024"/>
            </a:xfrm>
            <a:custGeom>
              <a:rect b="b" l="l" r="r" t="t"/>
              <a:pathLst>
                <a:path extrusionOk="0" fill="none" h="1516" w="10023">
                  <a:moveTo>
                    <a:pt x="1" y="1"/>
                  </a:moveTo>
                  <a:cubicBezTo>
                    <a:pt x="1" y="1"/>
                    <a:pt x="2440" y="1515"/>
                    <a:pt x="5282" y="1515"/>
                  </a:cubicBezTo>
                  <a:cubicBezTo>
                    <a:pt x="8075" y="1515"/>
                    <a:pt x="10022" y="443"/>
                    <a:pt x="10022" y="443"/>
                  </a:cubicBez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3"/>
            <p:cNvSpPr/>
            <p:nvPr/>
          </p:nvSpPr>
          <p:spPr>
            <a:xfrm>
              <a:off x="3432030" y="3475180"/>
              <a:ext cx="95386" cy="226855"/>
            </a:xfrm>
            <a:custGeom>
              <a:rect b="b" l="l" r="r" t="t"/>
              <a:pathLst>
                <a:path extrusionOk="0" h="4093" w="1721">
                  <a:moveTo>
                    <a:pt x="694" y="0"/>
                  </a:moveTo>
                  <a:cubicBezTo>
                    <a:pt x="306" y="0"/>
                    <a:pt x="0" y="337"/>
                    <a:pt x="38" y="729"/>
                  </a:cubicBezTo>
                  <a:lnTo>
                    <a:pt x="304" y="3492"/>
                  </a:lnTo>
                  <a:cubicBezTo>
                    <a:pt x="334" y="3827"/>
                    <a:pt x="619" y="4092"/>
                    <a:pt x="963" y="4092"/>
                  </a:cubicBezTo>
                  <a:lnTo>
                    <a:pt x="1012" y="4092"/>
                  </a:lnTo>
                  <a:cubicBezTo>
                    <a:pt x="1406" y="4092"/>
                    <a:pt x="1720" y="3748"/>
                    <a:pt x="1671" y="3355"/>
                  </a:cubicBezTo>
                  <a:lnTo>
                    <a:pt x="1356" y="591"/>
                  </a:lnTo>
                  <a:cubicBezTo>
                    <a:pt x="1317" y="267"/>
                    <a:pt x="1051" y="21"/>
                    <a:pt x="727" y="1"/>
                  </a:cubicBezTo>
                  <a:cubicBezTo>
                    <a:pt x="716" y="0"/>
                    <a:pt x="705" y="0"/>
                    <a:pt x="694" y="0"/>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3"/>
            <p:cNvSpPr/>
            <p:nvPr/>
          </p:nvSpPr>
          <p:spPr>
            <a:xfrm>
              <a:off x="3421056" y="3305413"/>
              <a:ext cx="72995" cy="125759"/>
            </a:xfrm>
            <a:custGeom>
              <a:rect b="b" l="l" r="r" t="t"/>
              <a:pathLst>
                <a:path extrusionOk="0" h="2269" w="1317">
                  <a:moveTo>
                    <a:pt x="574" y="1"/>
                  </a:moveTo>
                  <a:cubicBezTo>
                    <a:pt x="550" y="1"/>
                    <a:pt x="526" y="2"/>
                    <a:pt x="502" y="5"/>
                  </a:cubicBezTo>
                  <a:cubicBezTo>
                    <a:pt x="207" y="45"/>
                    <a:pt x="0" y="291"/>
                    <a:pt x="10" y="576"/>
                  </a:cubicBezTo>
                  <a:lnTo>
                    <a:pt x="20" y="1707"/>
                  </a:lnTo>
                  <a:cubicBezTo>
                    <a:pt x="30" y="2002"/>
                    <a:pt x="266" y="2248"/>
                    <a:pt x="561" y="2258"/>
                  </a:cubicBezTo>
                  <a:lnTo>
                    <a:pt x="679" y="2267"/>
                  </a:lnTo>
                  <a:cubicBezTo>
                    <a:pt x="690" y="2268"/>
                    <a:pt x="701" y="2268"/>
                    <a:pt x="711" y="2268"/>
                  </a:cubicBezTo>
                  <a:cubicBezTo>
                    <a:pt x="1050" y="2268"/>
                    <a:pt x="1317" y="1971"/>
                    <a:pt x="1269" y="1628"/>
                  </a:cubicBezTo>
                  <a:lnTo>
                    <a:pt x="1131" y="497"/>
                  </a:lnTo>
                  <a:cubicBezTo>
                    <a:pt x="1095" y="207"/>
                    <a:pt x="850" y="1"/>
                    <a:pt x="574" y="1"/>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3"/>
            <p:cNvSpPr/>
            <p:nvPr/>
          </p:nvSpPr>
          <p:spPr>
            <a:xfrm>
              <a:off x="1542081" y="3202100"/>
              <a:ext cx="1055902" cy="902208"/>
            </a:xfrm>
            <a:custGeom>
              <a:rect b="b" l="l" r="r" t="t"/>
              <a:pathLst>
                <a:path extrusionOk="0" h="16278" w="19051">
                  <a:moveTo>
                    <a:pt x="1" y="1"/>
                  </a:moveTo>
                  <a:lnTo>
                    <a:pt x="1368" y="15195"/>
                  </a:lnTo>
                  <a:lnTo>
                    <a:pt x="5046" y="15835"/>
                  </a:lnTo>
                  <a:lnTo>
                    <a:pt x="18166" y="16277"/>
                  </a:lnTo>
                  <a:lnTo>
                    <a:pt x="19051" y="630"/>
                  </a:lnTo>
                  <a:lnTo>
                    <a:pt x="11763" y="276"/>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3"/>
            <p:cNvSpPr/>
            <p:nvPr/>
          </p:nvSpPr>
          <p:spPr>
            <a:xfrm>
              <a:off x="1460329" y="2821108"/>
              <a:ext cx="1027025" cy="375061"/>
            </a:xfrm>
            <a:custGeom>
              <a:rect b="b" l="l" r="r" t="t"/>
              <a:pathLst>
                <a:path extrusionOk="0" h="6767" w="18530">
                  <a:moveTo>
                    <a:pt x="18156" y="0"/>
                  </a:moveTo>
                  <a:lnTo>
                    <a:pt x="1643" y="4446"/>
                  </a:lnTo>
                  <a:lnTo>
                    <a:pt x="1" y="5183"/>
                  </a:lnTo>
                  <a:lnTo>
                    <a:pt x="355" y="6767"/>
                  </a:lnTo>
                  <a:lnTo>
                    <a:pt x="18529" y="1702"/>
                  </a:lnTo>
                  <a:lnTo>
                    <a:pt x="181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3"/>
            <p:cNvSpPr/>
            <p:nvPr/>
          </p:nvSpPr>
          <p:spPr>
            <a:xfrm>
              <a:off x="1393043" y="2849468"/>
              <a:ext cx="1057010" cy="357048"/>
            </a:xfrm>
            <a:custGeom>
              <a:rect b="b" l="l" r="r" t="t"/>
              <a:pathLst>
                <a:path extrusionOk="0" h="6442" w="19071">
                  <a:moveTo>
                    <a:pt x="17162" y="0"/>
                  </a:moveTo>
                  <a:lnTo>
                    <a:pt x="15363" y="472"/>
                  </a:lnTo>
                  <a:lnTo>
                    <a:pt x="14133" y="1151"/>
                  </a:lnTo>
                  <a:lnTo>
                    <a:pt x="13278" y="1033"/>
                  </a:lnTo>
                  <a:lnTo>
                    <a:pt x="11399" y="1525"/>
                  </a:lnTo>
                  <a:lnTo>
                    <a:pt x="10091" y="2262"/>
                  </a:lnTo>
                  <a:lnTo>
                    <a:pt x="9304" y="2075"/>
                  </a:lnTo>
                  <a:lnTo>
                    <a:pt x="7613" y="2518"/>
                  </a:lnTo>
                  <a:lnTo>
                    <a:pt x="6216" y="3256"/>
                  </a:lnTo>
                  <a:lnTo>
                    <a:pt x="5518" y="3069"/>
                  </a:lnTo>
                  <a:lnTo>
                    <a:pt x="89" y="4505"/>
                  </a:lnTo>
                  <a:lnTo>
                    <a:pt x="1" y="6147"/>
                  </a:lnTo>
                  <a:lnTo>
                    <a:pt x="905" y="6442"/>
                  </a:lnTo>
                  <a:lnTo>
                    <a:pt x="4171" y="5518"/>
                  </a:lnTo>
                  <a:lnTo>
                    <a:pt x="5626" y="4839"/>
                  </a:lnTo>
                  <a:lnTo>
                    <a:pt x="6305" y="4918"/>
                  </a:lnTo>
                  <a:lnTo>
                    <a:pt x="7996" y="4446"/>
                  </a:lnTo>
                  <a:lnTo>
                    <a:pt x="9472" y="3816"/>
                  </a:lnTo>
                  <a:lnTo>
                    <a:pt x="10131" y="3846"/>
                  </a:lnTo>
                  <a:lnTo>
                    <a:pt x="12009" y="3315"/>
                  </a:lnTo>
                  <a:lnTo>
                    <a:pt x="13710" y="2272"/>
                  </a:lnTo>
                  <a:lnTo>
                    <a:pt x="14143" y="2715"/>
                  </a:lnTo>
                  <a:lnTo>
                    <a:pt x="15943" y="2213"/>
                  </a:lnTo>
                  <a:lnTo>
                    <a:pt x="17231" y="1426"/>
                  </a:lnTo>
                  <a:lnTo>
                    <a:pt x="18077" y="1603"/>
                  </a:lnTo>
                  <a:lnTo>
                    <a:pt x="19070" y="1328"/>
                  </a:lnTo>
                  <a:lnTo>
                    <a:pt x="18815" y="256"/>
                  </a:lnTo>
                  <a:lnTo>
                    <a:pt x="17792" y="590"/>
                  </a:lnTo>
                  <a:lnTo>
                    <a:pt x="171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3"/>
            <p:cNvSpPr/>
            <p:nvPr/>
          </p:nvSpPr>
          <p:spPr>
            <a:xfrm>
              <a:off x="1336343" y="3181963"/>
              <a:ext cx="1197623" cy="922327"/>
            </a:xfrm>
            <a:custGeom>
              <a:rect b="b" l="l" r="r" t="t"/>
              <a:pathLst>
                <a:path extrusionOk="0" h="16641" w="21608">
                  <a:moveTo>
                    <a:pt x="1034" y="0"/>
                  </a:moveTo>
                  <a:lnTo>
                    <a:pt x="1" y="15815"/>
                  </a:lnTo>
                  <a:lnTo>
                    <a:pt x="20841" y="16641"/>
                  </a:lnTo>
                  <a:lnTo>
                    <a:pt x="21460" y="5036"/>
                  </a:lnTo>
                  <a:lnTo>
                    <a:pt x="21510" y="4013"/>
                  </a:lnTo>
                  <a:lnTo>
                    <a:pt x="21608" y="2312"/>
                  </a:lnTo>
                  <a:lnTo>
                    <a:pt x="21401" y="1299"/>
                  </a:lnTo>
                  <a:lnTo>
                    <a:pt x="20251" y="817"/>
                  </a:lnTo>
                  <a:lnTo>
                    <a:pt x="18559" y="748"/>
                  </a:lnTo>
                  <a:lnTo>
                    <a:pt x="18195" y="1466"/>
                  </a:lnTo>
                  <a:lnTo>
                    <a:pt x="16533" y="659"/>
                  </a:lnTo>
                  <a:lnTo>
                    <a:pt x="14851" y="591"/>
                  </a:lnTo>
                  <a:lnTo>
                    <a:pt x="14517" y="1240"/>
                  </a:lnTo>
                  <a:lnTo>
                    <a:pt x="12835" y="502"/>
                  </a:lnTo>
                  <a:lnTo>
                    <a:pt x="10888" y="414"/>
                  </a:lnTo>
                  <a:lnTo>
                    <a:pt x="10711" y="1348"/>
                  </a:lnTo>
                  <a:lnTo>
                    <a:pt x="8872" y="335"/>
                  </a:lnTo>
                  <a:lnTo>
                    <a:pt x="7023" y="256"/>
                  </a:lnTo>
                  <a:lnTo>
                    <a:pt x="6393" y="777"/>
                  </a:lnTo>
                  <a:lnTo>
                    <a:pt x="4997" y="168"/>
                  </a:lnTo>
                  <a:lnTo>
                    <a:pt x="10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3"/>
            <p:cNvSpPr/>
            <p:nvPr/>
          </p:nvSpPr>
          <p:spPr>
            <a:xfrm>
              <a:off x="1587996" y="3693236"/>
              <a:ext cx="60469" cy="61189"/>
            </a:xfrm>
            <a:custGeom>
              <a:rect b="b" l="l" r="r" t="t"/>
              <a:pathLst>
                <a:path extrusionOk="0" h="1104" w="1091">
                  <a:moveTo>
                    <a:pt x="158" y="109"/>
                  </a:moveTo>
                  <a:lnTo>
                    <a:pt x="483" y="119"/>
                  </a:lnTo>
                  <a:cubicBezTo>
                    <a:pt x="489" y="118"/>
                    <a:pt x="495" y="118"/>
                    <a:pt x="501" y="118"/>
                  </a:cubicBezTo>
                  <a:cubicBezTo>
                    <a:pt x="1090" y="118"/>
                    <a:pt x="1069" y="1007"/>
                    <a:pt x="506" y="1007"/>
                  </a:cubicBezTo>
                  <a:cubicBezTo>
                    <a:pt x="486" y="1007"/>
                    <a:pt x="465" y="1006"/>
                    <a:pt x="443" y="1004"/>
                  </a:cubicBezTo>
                  <a:lnTo>
                    <a:pt x="119" y="994"/>
                  </a:lnTo>
                  <a:lnTo>
                    <a:pt x="158" y="109"/>
                  </a:lnTo>
                  <a:close/>
                  <a:moveTo>
                    <a:pt x="50" y="1"/>
                  </a:moveTo>
                  <a:lnTo>
                    <a:pt x="1" y="1082"/>
                  </a:lnTo>
                  <a:lnTo>
                    <a:pt x="443" y="1102"/>
                  </a:lnTo>
                  <a:cubicBezTo>
                    <a:pt x="458" y="1103"/>
                    <a:pt x="473" y="1103"/>
                    <a:pt x="487" y="1103"/>
                  </a:cubicBezTo>
                  <a:cubicBezTo>
                    <a:pt x="817" y="1103"/>
                    <a:pt x="1034" y="892"/>
                    <a:pt x="1053" y="591"/>
                  </a:cubicBezTo>
                  <a:cubicBezTo>
                    <a:pt x="1063" y="266"/>
                    <a:pt x="837" y="30"/>
                    <a:pt x="492" y="20"/>
                  </a:cubicBezTo>
                  <a:lnTo>
                    <a:pt x="5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3"/>
            <p:cNvSpPr/>
            <p:nvPr/>
          </p:nvSpPr>
          <p:spPr>
            <a:xfrm>
              <a:off x="1665425" y="3696506"/>
              <a:ext cx="9311" cy="60025"/>
            </a:xfrm>
            <a:custGeom>
              <a:rect b="b" l="l" r="r" t="t"/>
              <a:pathLst>
                <a:path extrusionOk="0" h="1083" w="168">
                  <a:moveTo>
                    <a:pt x="49" y="1"/>
                  </a:moveTo>
                  <a:lnTo>
                    <a:pt x="0" y="1082"/>
                  </a:lnTo>
                  <a:lnTo>
                    <a:pt x="118" y="1082"/>
                  </a:lnTo>
                  <a:lnTo>
                    <a:pt x="16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3"/>
            <p:cNvSpPr/>
            <p:nvPr/>
          </p:nvSpPr>
          <p:spPr>
            <a:xfrm>
              <a:off x="1698126" y="3698169"/>
              <a:ext cx="49661" cy="62187"/>
            </a:xfrm>
            <a:custGeom>
              <a:rect b="b" l="l" r="r" t="t"/>
              <a:pathLst>
                <a:path extrusionOk="0" h="1122" w="896">
                  <a:moveTo>
                    <a:pt x="158" y="98"/>
                  </a:moveTo>
                  <a:lnTo>
                    <a:pt x="443" y="108"/>
                  </a:lnTo>
                  <a:cubicBezTo>
                    <a:pt x="659" y="118"/>
                    <a:pt x="777" y="226"/>
                    <a:pt x="767" y="393"/>
                  </a:cubicBezTo>
                  <a:cubicBezTo>
                    <a:pt x="758" y="556"/>
                    <a:pt x="659" y="652"/>
                    <a:pt x="476" y="652"/>
                  </a:cubicBezTo>
                  <a:cubicBezTo>
                    <a:pt x="459" y="652"/>
                    <a:pt x="442" y="651"/>
                    <a:pt x="423" y="649"/>
                  </a:cubicBezTo>
                  <a:lnTo>
                    <a:pt x="138" y="639"/>
                  </a:lnTo>
                  <a:lnTo>
                    <a:pt x="158" y="98"/>
                  </a:lnTo>
                  <a:close/>
                  <a:moveTo>
                    <a:pt x="49" y="0"/>
                  </a:moveTo>
                  <a:lnTo>
                    <a:pt x="0" y="1082"/>
                  </a:lnTo>
                  <a:lnTo>
                    <a:pt x="118" y="1082"/>
                  </a:lnTo>
                  <a:lnTo>
                    <a:pt x="128" y="738"/>
                  </a:lnTo>
                  <a:lnTo>
                    <a:pt x="423" y="747"/>
                  </a:lnTo>
                  <a:lnTo>
                    <a:pt x="512" y="747"/>
                  </a:lnTo>
                  <a:lnTo>
                    <a:pt x="748" y="1111"/>
                  </a:lnTo>
                  <a:lnTo>
                    <a:pt x="866" y="1121"/>
                  </a:lnTo>
                  <a:lnTo>
                    <a:pt x="620" y="738"/>
                  </a:lnTo>
                  <a:cubicBezTo>
                    <a:pt x="777" y="698"/>
                    <a:pt x="885" y="561"/>
                    <a:pt x="885" y="403"/>
                  </a:cubicBezTo>
                  <a:cubicBezTo>
                    <a:pt x="895" y="167"/>
                    <a:pt x="728" y="30"/>
                    <a:pt x="453" y="10"/>
                  </a:cubicBezTo>
                  <a:lnTo>
                    <a:pt x="4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3"/>
            <p:cNvSpPr/>
            <p:nvPr/>
          </p:nvSpPr>
          <p:spPr>
            <a:xfrm>
              <a:off x="1766798" y="3700330"/>
              <a:ext cx="43675" cy="62187"/>
            </a:xfrm>
            <a:custGeom>
              <a:rect b="b" l="l" r="r" t="t"/>
              <a:pathLst>
                <a:path extrusionOk="0" h="1122" w="788">
                  <a:moveTo>
                    <a:pt x="50" y="0"/>
                  </a:moveTo>
                  <a:lnTo>
                    <a:pt x="1" y="1092"/>
                  </a:lnTo>
                  <a:lnTo>
                    <a:pt x="768" y="1122"/>
                  </a:lnTo>
                  <a:lnTo>
                    <a:pt x="768" y="1023"/>
                  </a:lnTo>
                  <a:lnTo>
                    <a:pt x="119" y="994"/>
                  </a:lnTo>
                  <a:lnTo>
                    <a:pt x="138" y="590"/>
                  </a:lnTo>
                  <a:lnTo>
                    <a:pt x="699" y="610"/>
                  </a:lnTo>
                  <a:lnTo>
                    <a:pt x="699" y="522"/>
                  </a:lnTo>
                  <a:lnTo>
                    <a:pt x="138" y="492"/>
                  </a:lnTo>
                  <a:lnTo>
                    <a:pt x="158" y="109"/>
                  </a:lnTo>
                  <a:lnTo>
                    <a:pt x="787" y="138"/>
                  </a:lnTo>
                  <a:lnTo>
                    <a:pt x="787" y="40"/>
                  </a:lnTo>
                  <a:lnTo>
                    <a:pt x="50"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3"/>
            <p:cNvSpPr/>
            <p:nvPr/>
          </p:nvSpPr>
          <p:spPr>
            <a:xfrm>
              <a:off x="1823997" y="3703545"/>
              <a:ext cx="56755" cy="61245"/>
            </a:xfrm>
            <a:custGeom>
              <a:rect b="b" l="l" r="r" t="t"/>
              <a:pathLst>
                <a:path extrusionOk="0" h="1105" w="1024">
                  <a:moveTo>
                    <a:pt x="594" y="0"/>
                  </a:moveTo>
                  <a:cubicBezTo>
                    <a:pt x="296" y="0"/>
                    <a:pt x="50" y="230"/>
                    <a:pt x="41" y="532"/>
                  </a:cubicBezTo>
                  <a:cubicBezTo>
                    <a:pt x="21" y="847"/>
                    <a:pt x="277" y="1103"/>
                    <a:pt x="581" y="1103"/>
                  </a:cubicBezTo>
                  <a:cubicBezTo>
                    <a:pt x="595" y="1104"/>
                    <a:pt x="608" y="1104"/>
                    <a:pt x="620" y="1104"/>
                  </a:cubicBezTo>
                  <a:cubicBezTo>
                    <a:pt x="762" y="1104"/>
                    <a:pt x="885" y="1055"/>
                    <a:pt x="985" y="955"/>
                  </a:cubicBezTo>
                  <a:lnTo>
                    <a:pt x="916" y="887"/>
                  </a:lnTo>
                  <a:cubicBezTo>
                    <a:pt x="844" y="959"/>
                    <a:pt x="739" y="1006"/>
                    <a:pt x="624" y="1006"/>
                  </a:cubicBezTo>
                  <a:cubicBezTo>
                    <a:pt x="613" y="1006"/>
                    <a:pt x="602" y="1005"/>
                    <a:pt x="591" y="1005"/>
                  </a:cubicBezTo>
                  <a:cubicBezTo>
                    <a:pt x="1" y="985"/>
                    <a:pt x="30" y="109"/>
                    <a:pt x="602" y="109"/>
                  </a:cubicBezTo>
                  <a:cubicBezTo>
                    <a:pt x="611" y="109"/>
                    <a:pt x="621" y="109"/>
                    <a:pt x="631" y="110"/>
                  </a:cubicBezTo>
                  <a:cubicBezTo>
                    <a:pt x="749" y="110"/>
                    <a:pt x="867" y="159"/>
                    <a:pt x="945" y="247"/>
                  </a:cubicBezTo>
                  <a:lnTo>
                    <a:pt x="1024" y="178"/>
                  </a:lnTo>
                  <a:cubicBezTo>
                    <a:pt x="926" y="70"/>
                    <a:pt x="778" y="1"/>
                    <a:pt x="631" y="1"/>
                  </a:cubicBezTo>
                  <a:cubicBezTo>
                    <a:pt x="618" y="1"/>
                    <a:pt x="606" y="0"/>
                    <a:pt x="59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3"/>
            <p:cNvSpPr/>
            <p:nvPr/>
          </p:nvSpPr>
          <p:spPr>
            <a:xfrm>
              <a:off x="1890563" y="3705762"/>
              <a:ext cx="48552" cy="61134"/>
            </a:xfrm>
            <a:custGeom>
              <a:rect b="b" l="l" r="r" t="t"/>
              <a:pathLst>
                <a:path extrusionOk="0" h="1103" w="876">
                  <a:moveTo>
                    <a:pt x="0" y="1"/>
                  </a:moveTo>
                  <a:lnTo>
                    <a:pt x="0" y="99"/>
                  </a:lnTo>
                  <a:lnTo>
                    <a:pt x="384" y="109"/>
                  </a:lnTo>
                  <a:lnTo>
                    <a:pt x="344" y="1102"/>
                  </a:lnTo>
                  <a:lnTo>
                    <a:pt x="452" y="1102"/>
                  </a:lnTo>
                  <a:lnTo>
                    <a:pt x="492" y="119"/>
                  </a:lnTo>
                  <a:lnTo>
                    <a:pt x="875" y="129"/>
                  </a:lnTo>
                  <a:lnTo>
                    <a:pt x="875" y="30"/>
                  </a:lnTo>
                  <a:lnTo>
                    <a:pt x="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3"/>
            <p:cNvSpPr/>
            <p:nvPr/>
          </p:nvSpPr>
          <p:spPr>
            <a:xfrm>
              <a:off x="1946654" y="3706704"/>
              <a:ext cx="75544" cy="63462"/>
            </a:xfrm>
            <a:custGeom>
              <a:rect b="b" l="l" r="r" t="t"/>
              <a:pathLst>
                <a:path extrusionOk="0" h="1145" w="1363">
                  <a:moveTo>
                    <a:pt x="605" y="128"/>
                  </a:moveTo>
                  <a:cubicBezTo>
                    <a:pt x="848" y="128"/>
                    <a:pt x="1077" y="323"/>
                    <a:pt x="1063" y="603"/>
                  </a:cubicBezTo>
                  <a:cubicBezTo>
                    <a:pt x="1054" y="847"/>
                    <a:pt x="857" y="1037"/>
                    <a:pt x="625" y="1037"/>
                  </a:cubicBezTo>
                  <a:cubicBezTo>
                    <a:pt x="614" y="1037"/>
                    <a:pt x="602" y="1037"/>
                    <a:pt x="591" y="1036"/>
                  </a:cubicBezTo>
                  <a:cubicBezTo>
                    <a:pt x="178" y="1026"/>
                    <a:pt x="1" y="525"/>
                    <a:pt x="296" y="249"/>
                  </a:cubicBezTo>
                  <a:cubicBezTo>
                    <a:pt x="389" y="165"/>
                    <a:pt x="498" y="128"/>
                    <a:pt x="605" y="128"/>
                  </a:cubicBezTo>
                  <a:close/>
                  <a:moveTo>
                    <a:pt x="611" y="0"/>
                  </a:moveTo>
                  <a:cubicBezTo>
                    <a:pt x="320" y="0"/>
                    <a:pt x="40" y="223"/>
                    <a:pt x="40" y="564"/>
                  </a:cubicBezTo>
                  <a:cubicBezTo>
                    <a:pt x="21" y="879"/>
                    <a:pt x="267" y="1144"/>
                    <a:pt x="581" y="1144"/>
                  </a:cubicBezTo>
                  <a:cubicBezTo>
                    <a:pt x="589" y="1145"/>
                    <a:pt x="597" y="1145"/>
                    <a:pt x="605" y="1145"/>
                  </a:cubicBezTo>
                  <a:cubicBezTo>
                    <a:pt x="1101" y="1145"/>
                    <a:pt x="1363" y="539"/>
                    <a:pt x="1024" y="180"/>
                  </a:cubicBezTo>
                  <a:cubicBezTo>
                    <a:pt x="906" y="56"/>
                    <a:pt x="757" y="0"/>
                    <a:pt x="61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3"/>
            <p:cNvSpPr/>
            <p:nvPr/>
          </p:nvSpPr>
          <p:spPr>
            <a:xfrm>
              <a:off x="2031177" y="3711748"/>
              <a:ext cx="49661" cy="62242"/>
            </a:xfrm>
            <a:custGeom>
              <a:rect b="b" l="l" r="r" t="t"/>
              <a:pathLst>
                <a:path extrusionOk="0" h="1123" w="896">
                  <a:moveTo>
                    <a:pt x="158" y="99"/>
                  </a:moveTo>
                  <a:lnTo>
                    <a:pt x="443" y="109"/>
                  </a:lnTo>
                  <a:cubicBezTo>
                    <a:pt x="659" y="119"/>
                    <a:pt x="767" y="227"/>
                    <a:pt x="767" y="394"/>
                  </a:cubicBezTo>
                  <a:cubicBezTo>
                    <a:pt x="758" y="556"/>
                    <a:pt x="659" y="652"/>
                    <a:pt x="476" y="652"/>
                  </a:cubicBezTo>
                  <a:cubicBezTo>
                    <a:pt x="459" y="652"/>
                    <a:pt x="442" y="652"/>
                    <a:pt x="423" y="650"/>
                  </a:cubicBezTo>
                  <a:lnTo>
                    <a:pt x="138" y="640"/>
                  </a:lnTo>
                  <a:lnTo>
                    <a:pt x="158" y="99"/>
                  </a:lnTo>
                  <a:close/>
                  <a:moveTo>
                    <a:pt x="50" y="1"/>
                  </a:moveTo>
                  <a:lnTo>
                    <a:pt x="0" y="1083"/>
                  </a:lnTo>
                  <a:lnTo>
                    <a:pt x="118" y="1083"/>
                  </a:lnTo>
                  <a:lnTo>
                    <a:pt x="138" y="739"/>
                  </a:lnTo>
                  <a:lnTo>
                    <a:pt x="423" y="748"/>
                  </a:lnTo>
                  <a:lnTo>
                    <a:pt x="512" y="748"/>
                  </a:lnTo>
                  <a:lnTo>
                    <a:pt x="748" y="1112"/>
                  </a:lnTo>
                  <a:lnTo>
                    <a:pt x="866" y="1122"/>
                  </a:lnTo>
                  <a:lnTo>
                    <a:pt x="866" y="1122"/>
                  </a:lnTo>
                  <a:lnTo>
                    <a:pt x="620" y="739"/>
                  </a:lnTo>
                  <a:cubicBezTo>
                    <a:pt x="777" y="699"/>
                    <a:pt x="886" y="562"/>
                    <a:pt x="886" y="404"/>
                  </a:cubicBezTo>
                  <a:cubicBezTo>
                    <a:pt x="895" y="168"/>
                    <a:pt x="728" y="30"/>
                    <a:pt x="453" y="11"/>
                  </a:cubicBezTo>
                  <a:lnTo>
                    <a:pt x="5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3"/>
            <p:cNvSpPr/>
            <p:nvPr/>
          </p:nvSpPr>
          <p:spPr>
            <a:xfrm>
              <a:off x="1477788" y="3435939"/>
              <a:ext cx="933800" cy="32756"/>
            </a:xfrm>
            <a:custGeom>
              <a:rect b="b" l="l" r="r" t="t"/>
              <a:pathLst>
                <a:path extrusionOk="0" fill="none" h="591" w="16848">
                  <a:moveTo>
                    <a:pt x="0" y="1"/>
                  </a:moveTo>
                  <a:lnTo>
                    <a:pt x="16847" y="591"/>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3"/>
            <p:cNvSpPr/>
            <p:nvPr/>
          </p:nvSpPr>
          <p:spPr>
            <a:xfrm>
              <a:off x="1475072" y="3614187"/>
              <a:ext cx="957245" cy="34973"/>
            </a:xfrm>
            <a:custGeom>
              <a:rect b="b" l="l" r="r" t="t"/>
              <a:pathLst>
                <a:path extrusionOk="0" fill="none" h="631" w="17271">
                  <a:moveTo>
                    <a:pt x="0" y="1"/>
                  </a:moveTo>
                  <a:lnTo>
                    <a:pt x="17270" y="630"/>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3"/>
            <p:cNvSpPr/>
            <p:nvPr/>
          </p:nvSpPr>
          <p:spPr>
            <a:xfrm>
              <a:off x="1803744" y="3449574"/>
              <a:ext cx="9866" cy="178302"/>
            </a:xfrm>
            <a:custGeom>
              <a:rect b="b" l="l" r="r" t="t"/>
              <a:pathLst>
                <a:path extrusionOk="0" fill="none" h="3217" w="178">
                  <a:moveTo>
                    <a:pt x="178" y="1"/>
                  </a:moveTo>
                  <a:lnTo>
                    <a:pt x="1" y="3217"/>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3"/>
            <p:cNvSpPr/>
            <p:nvPr/>
          </p:nvSpPr>
          <p:spPr>
            <a:xfrm>
              <a:off x="2174429" y="3463208"/>
              <a:ext cx="8757" cy="177194"/>
            </a:xfrm>
            <a:custGeom>
              <a:rect b="b" l="l" r="r" t="t"/>
              <a:pathLst>
                <a:path extrusionOk="0" fill="none" h="3197" w="158">
                  <a:moveTo>
                    <a:pt x="158" y="1"/>
                  </a:moveTo>
                  <a:lnTo>
                    <a:pt x="0" y="3197"/>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3"/>
            <p:cNvSpPr/>
            <p:nvPr/>
          </p:nvSpPr>
          <p:spPr>
            <a:xfrm>
              <a:off x="1461992" y="3816433"/>
              <a:ext cx="949042" cy="35472"/>
            </a:xfrm>
            <a:custGeom>
              <a:rect b="b" l="l" r="r" t="t"/>
              <a:pathLst>
                <a:path extrusionOk="0" fill="none" h="640" w="17123">
                  <a:moveTo>
                    <a:pt x="0" y="1"/>
                  </a:moveTo>
                  <a:lnTo>
                    <a:pt x="17123" y="640"/>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3"/>
            <p:cNvSpPr/>
            <p:nvPr/>
          </p:nvSpPr>
          <p:spPr>
            <a:xfrm>
              <a:off x="1471802" y="3328581"/>
              <a:ext cx="1061333" cy="42566"/>
            </a:xfrm>
            <a:custGeom>
              <a:rect b="b" l="l" r="r" t="t"/>
              <a:pathLst>
                <a:path extrusionOk="0" fill="none" h="768" w="19149">
                  <a:moveTo>
                    <a:pt x="0" y="0"/>
                  </a:moveTo>
                  <a:lnTo>
                    <a:pt x="5036" y="197"/>
                  </a:lnTo>
                  <a:lnTo>
                    <a:pt x="7052" y="276"/>
                  </a:lnTo>
                  <a:lnTo>
                    <a:pt x="8901" y="355"/>
                  </a:lnTo>
                  <a:lnTo>
                    <a:pt x="10907" y="433"/>
                  </a:lnTo>
                  <a:lnTo>
                    <a:pt x="10907" y="433"/>
                  </a:lnTo>
                  <a:lnTo>
                    <a:pt x="12854" y="512"/>
                  </a:lnTo>
                  <a:lnTo>
                    <a:pt x="14861" y="591"/>
                  </a:lnTo>
                  <a:lnTo>
                    <a:pt x="16542" y="659"/>
                  </a:lnTo>
                  <a:lnTo>
                    <a:pt x="18558" y="738"/>
                  </a:lnTo>
                  <a:lnTo>
                    <a:pt x="19149" y="768"/>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3"/>
            <p:cNvSpPr/>
            <p:nvPr/>
          </p:nvSpPr>
          <p:spPr>
            <a:xfrm>
              <a:off x="1617848" y="3192844"/>
              <a:ext cx="244812" cy="151033"/>
            </a:xfrm>
            <a:custGeom>
              <a:rect b="b" l="l" r="r" t="t"/>
              <a:pathLst>
                <a:path extrusionOk="0" h="2725" w="4417">
                  <a:moveTo>
                    <a:pt x="1" y="1"/>
                  </a:moveTo>
                  <a:lnTo>
                    <a:pt x="2401" y="2646"/>
                  </a:lnTo>
                  <a:lnTo>
                    <a:pt x="4417" y="2725"/>
                  </a:lnTo>
                  <a:lnTo>
                    <a:pt x="2027" y="8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3"/>
            <p:cNvSpPr/>
            <p:nvPr/>
          </p:nvSpPr>
          <p:spPr>
            <a:xfrm>
              <a:off x="1832621" y="3202100"/>
              <a:ext cx="243704" cy="150534"/>
            </a:xfrm>
            <a:custGeom>
              <a:rect b="b" l="l" r="r" t="t"/>
              <a:pathLst>
                <a:path extrusionOk="0" h="2716" w="4397">
                  <a:moveTo>
                    <a:pt x="1" y="1"/>
                  </a:moveTo>
                  <a:lnTo>
                    <a:pt x="2391" y="2637"/>
                  </a:lnTo>
                  <a:lnTo>
                    <a:pt x="4397" y="2715"/>
                  </a:lnTo>
                  <a:lnTo>
                    <a:pt x="4397" y="2715"/>
                  </a:lnTo>
                  <a:lnTo>
                    <a:pt x="2017" y="80"/>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3"/>
            <p:cNvSpPr/>
            <p:nvPr/>
          </p:nvSpPr>
          <p:spPr>
            <a:xfrm>
              <a:off x="2052327" y="3211412"/>
              <a:ext cx="243149" cy="149925"/>
            </a:xfrm>
            <a:custGeom>
              <a:rect b="b" l="l" r="r" t="t"/>
              <a:pathLst>
                <a:path extrusionOk="0" h="2705" w="4387">
                  <a:moveTo>
                    <a:pt x="0" y="0"/>
                  </a:moveTo>
                  <a:lnTo>
                    <a:pt x="2380" y="2626"/>
                  </a:lnTo>
                  <a:lnTo>
                    <a:pt x="4387" y="2705"/>
                  </a:lnTo>
                  <a:lnTo>
                    <a:pt x="2016" y="89"/>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3"/>
            <p:cNvSpPr/>
            <p:nvPr/>
          </p:nvSpPr>
          <p:spPr>
            <a:xfrm>
              <a:off x="2257290" y="3220114"/>
              <a:ext cx="243149" cy="149426"/>
            </a:xfrm>
            <a:custGeom>
              <a:rect b="b" l="l" r="r" t="t"/>
              <a:pathLst>
                <a:path extrusionOk="0" h="2696" w="4387">
                  <a:moveTo>
                    <a:pt x="0" y="0"/>
                  </a:moveTo>
                  <a:lnTo>
                    <a:pt x="2370" y="2616"/>
                  </a:lnTo>
                  <a:lnTo>
                    <a:pt x="4386" y="2695"/>
                  </a:lnTo>
                  <a:lnTo>
                    <a:pt x="4386" y="2695"/>
                  </a:lnTo>
                  <a:lnTo>
                    <a:pt x="2026" y="89"/>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3"/>
            <p:cNvSpPr/>
            <p:nvPr/>
          </p:nvSpPr>
          <p:spPr>
            <a:xfrm>
              <a:off x="2463306" y="3228815"/>
              <a:ext cx="79091" cy="82916"/>
            </a:xfrm>
            <a:custGeom>
              <a:rect b="b" l="l" r="r" t="t"/>
              <a:pathLst>
                <a:path extrusionOk="0" h="1496" w="1427">
                  <a:moveTo>
                    <a:pt x="1" y="1"/>
                  </a:moveTo>
                  <a:lnTo>
                    <a:pt x="1358" y="1496"/>
                  </a:lnTo>
                  <a:lnTo>
                    <a:pt x="1427" y="60"/>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3"/>
            <p:cNvSpPr/>
            <p:nvPr/>
          </p:nvSpPr>
          <p:spPr>
            <a:xfrm>
              <a:off x="1628767" y="2990598"/>
              <a:ext cx="190828" cy="166330"/>
            </a:xfrm>
            <a:custGeom>
              <a:rect b="b" l="l" r="r" t="t"/>
              <a:pathLst>
                <a:path extrusionOk="0" h="3001" w="3443">
                  <a:moveTo>
                    <a:pt x="3443" y="1"/>
                  </a:moveTo>
                  <a:lnTo>
                    <a:pt x="1348" y="552"/>
                  </a:lnTo>
                  <a:lnTo>
                    <a:pt x="1" y="3001"/>
                  </a:lnTo>
                  <a:lnTo>
                    <a:pt x="2135" y="2401"/>
                  </a:lnTo>
                  <a:lnTo>
                    <a:pt x="34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3"/>
            <p:cNvSpPr/>
            <p:nvPr/>
          </p:nvSpPr>
          <p:spPr>
            <a:xfrm>
              <a:off x="1840824" y="2935561"/>
              <a:ext cx="188667" cy="161952"/>
            </a:xfrm>
            <a:custGeom>
              <a:rect b="b" l="l" r="r" t="t"/>
              <a:pathLst>
                <a:path extrusionOk="0" h="2922" w="3404">
                  <a:moveTo>
                    <a:pt x="3403" y="1"/>
                  </a:moveTo>
                  <a:lnTo>
                    <a:pt x="1308" y="551"/>
                  </a:lnTo>
                  <a:lnTo>
                    <a:pt x="0" y="2922"/>
                  </a:lnTo>
                  <a:lnTo>
                    <a:pt x="0" y="2922"/>
                  </a:lnTo>
                  <a:lnTo>
                    <a:pt x="2135" y="232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3"/>
            <p:cNvSpPr/>
            <p:nvPr/>
          </p:nvSpPr>
          <p:spPr>
            <a:xfrm>
              <a:off x="2063191" y="2877254"/>
              <a:ext cx="185951" cy="157573"/>
            </a:xfrm>
            <a:custGeom>
              <a:rect b="b" l="l" r="r" t="t"/>
              <a:pathLst>
                <a:path extrusionOk="0" h="2843" w="3355">
                  <a:moveTo>
                    <a:pt x="3355" y="0"/>
                  </a:moveTo>
                  <a:lnTo>
                    <a:pt x="1270" y="561"/>
                  </a:lnTo>
                  <a:lnTo>
                    <a:pt x="1" y="2843"/>
                  </a:lnTo>
                  <a:lnTo>
                    <a:pt x="1" y="2843"/>
                  </a:lnTo>
                  <a:lnTo>
                    <a:pt x="2135" y="2243"/>
                  </a:lnTo>
                  <a:lnTo>
                    <a:pt x="3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3"/>
            <p:cNvSpPr/>
            <p:nvPr/>
          </p:nvSpPr>
          <p:spPr>
            <a:xfrm>
              <a:off x="2281234" y="2829255"/>
              <a:ext cx="159236" cy="144548"/>
            </a:xfrm>
            <a:custGeom>
              <a:rect b="b" l="l" r="r" t="t"/>
              <a:pathLst>
                <a:path extrusionOk="0" h="2608" w="2873">
                  <a:moveTo>
                    <a:pt x="2715" y="1"/>
                  </a:moveTo>
                  <a:lnTo>
                    <a:pt x="1220" y="394"/>
                  </a:lnTo>
                  <a:lnTo>
                    <a:pt x="1" y="2607"/>
                  </a:lnTo>
                  <a:lnTo>
                    <a:pt x="2135" y="1997"/>
                  </a:lnTo>
                  <a:lnTo>
                    <a:pt x="2873" y="650"/>
                  </a:lnTo>
                  <a:lnTo>
                    <a:pt x="27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3"/>
            <p:cNvSpPr/>
            <p:nvPr/>
          </p:nvSpPr>
          <p:spPr>
            <a:xfrm>
              <a:off x="1563498" y="3493206"/>
              <a:ext cx="40349" cy="51268"/>
            </a:xfrm>
            <a:custGeom>
              <a:rect b="b" l="l" r="r" t="t"/>
              <a:pathLst>
                <a:path extrusionOk="0" h="925" w="728">
                  <a:moveTo>
                    <a:pt x="128" y="89"/>
                  </a:moveTo>
                  <a:lnTo>
                    <a:pt x="364" y="99"/>
                  </a:lnTo>
                  <a:cubicBezTo>
                    <a:pt x="541" y="99"/>
                    <a:pt x="630" y="187"/>
                    <a:pt x="630" y="335"/>
                  </a:cubicBezTo>
                  <a:cubicBezTo>
                    <a:pt x="620" y="465"/>
                    <a:pt x="532" y="542"/>
                    <a:pt x="373" y="542"/>
                  </a:cubicBezTo>
                  <a:cubicBezTo>
                    <a:pt x="364" y="542"/>
                    <a:pt x="354" y="542"/>
                    <a:pt x="344" y="541"/>
                  </a:cubicBezTo>
                  <a:lnTo>
                    <a:pt x="108" y="531"/>
                  </a:lnTo>
                  <a:lnTo>
                    <a:pt x="128" y="89"/>
                  </a:lnTo>
                  <a:close/>
                  <a:moveTo>
                    <a:pt x="39" y="0"/>
                  </a:moveTo>
                  <a:lnTo>
                    <a:pt x="0" y="895"/>
                  </a:lnTo>
                  <a:lnTo>
                    <a:pt x="89" y="895"/>
                  </a:lnTo>
                  <a:lnTo>
                    <a:pt x="108" y="610"/>
                  </a:lnTo>
                  <a:lnTo>
                    <a:pt x="344" y="620"/>
                  </a:lnTo>
                  <a:lnTo>
                    <a:pt x="413" y="620"/>
                  </a:lnTo>
                  <a:lnTo>
                    <a:pt x="610" y="915"/>
                  </a:lnTo>
                  <a:lnTo>
                    <a:pt x="718" y="925"/>
                  </a:lnTo>
                  <a:lnTo>
                    <a:pt x="502" y="610"/>
                  </a:lnTo>
                  <a:cubicBezTo>
                    <a:pt x="630" y="580"/>
                    <a:pt x="718" y="462"/>
                    <a:pt x="718" y="335"/>
                  </a:cubicBezTo>
                  <a:cubicBezTo>
                    <a:pt x="728" y="138"/>
                    <a:pt x="590" y="30"/>
                    <a:pt x="364" y="20"/>
                  </a:cubicBezTo>
                  <a:lnTo>
                    <a:pt x="3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3"/>
            <p:cNvSpPr/>
            <p:nvPr/>
          </p:nvSpPr>
          <p:spPr>
            <a:xfrm>
              <a:off x="1614711" y="3494259"/>
              <a:ext cx="61522" cy="51878"/>
            </a:xfrm>
            <a:custGeom>
              <a:rect b="b" l="l" r="r" t="t"/>
              <a:pathLst>
                <a:path extrusionOk="0" h="936" w="1110">
                  <a:moveTo>
                    <a:pt x="493" y="113"/>
                  </a:moveTo>
                  <a:cubicBezTo>
                    <a:pt x="688" y="113"/>
                    <a:pt x="873" y="269"/>
                    <a:pt x="866" y="502"/>
                  </a:cubicBezTo>
                  <a:cubicBezTo>
                    <a:pt x="857" y="697"/>
                    <a:pt x="699" y="848"/>
                    <a:pt x="516" y="848"/>
                  </a:cubicBezTo>
                  <a:cubicBezTo>
                    <a:pt x="505" y="848"/>
                    <a:pt x="494" y="848"/>
                    <a:pt x="483" y="847"/>
                  </a:cubicBezTo>
                  <a:cubicBezTo>
                    <a:pt x="148" y="837"/>
                    <a:pt x="1" y="434"/>
                    <a:pt x="246" y="207"/>
                  </a:cubicBezTo>
                  <a:cubicBezTo>
                    <a:pt x="321" y="142"/>
                    <a:pt x="408" y="113"/>
                    <a:pt x="493" y="113"/>
                  </a:cubicBezTo>
                  <a:close/>
                  <a:moveTo>
                    <a:pt x="492" y="0"/>
                  </a:moveTo>
                  <a:cubicBezTo>
                    <a:pt x="256" y="0"/>
                    <a:pt x="30" y="182"/>
                    <a:pt x="30" y="463"/>
                  </a:cubicBezTo>
                  <a:cubicBezTo>
                    <a:pt x="10" y="719"/>
                    <a:pt x="217" y="935"/>
                    <a:pt x="473" y="935"/>
                  </a:cubicBezTo>
                  <a:cubicBezTo>
                    <a:pt x="477" y="935"/>
                    <a:pt x="481" y="935"/>
                    <a:pt x="485" y="935"/>
                  </a:cubicBezTo>
                  <a:cubicBezTo>
                    <a:pt x="900" y="935"/>
                    <a:pt x="1109" y="450"/>
                    <a:pt x="827" y="148"/>
                  </a:cubicBezTo>
                  <a:cubicBezTo>
                    <a:pt x="731" y="46"/>
                    <a:pt x="610" y="0"/>
                    <a:pt x="4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3"/>
            <p:cNvSpPr/>
            <p:nvPr/>
          </p:nvSpPr>
          <p:spPr>
            <a:xfrm>
              <a:off x="1683383" y="3498084"/>
              <a:ext cx="32756" cy="50215"/>
            </a:xfrm>
            <a:custGeom>
              <a:rect b="b" l="l" r="r" t="t"/>
              <a:pathLst>
                <a:path extrusionOk="0" h="906" w="591">
                  <a:moveTo>
                    <a:pt x="40" y="1"/>
                  </a:moveTo>
                  <a:lnTo>
                    <a:pt x="1" y="886"/>
                  </a:lnTo>
                  <a:lnTo>
                    <a:pt x="591" y="906"/>
                  </a:lnTo>
                  <a:lnTo>
                    <a:pt x="591" y="827"/>
                  </a:lnTo>
                  <a:lnTo>
                    <a:pt x="99" y="807"/>
                  </a:lnTo>
                  <a:lnTo>
                    <a:pt x="13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3"/>
            <p:cNvSpPr/>
            <p:nvPr/>
          </p:nvSpPr>
          <p:spPr>
            <a:xfrm>
              <a:off x="1730273" y="3500301"/>
              <a:ext cx="32756" cy="50160"/>
            </a:xfrm>
            <a:custGeom>
              <a:rect b="b" l="l" r="r" t="t"/>
              <a:pathLst>
                <a:path extrusionOk="0" h="905" w="591">
                  <a:moveTo>
                    <a:pt x="40" y="0"/>
                  </a:moveTo>
                  <a:lnTo>
                    <a:pt x="1" y="875"/>
                  </a:lnTo>
                  <a:lnTo>
                    <a:pt x="591" y="905"/>
                  </a:lnTo>
                  <a:lnTo>
                    <a:pt x="591" y="826"/>
                  </a:lnTo>
                  <a:lnTo>
                    <a:pt x="99" y="806"/>
                  </a:lnTo>
                  <a:lnTo>
                    <a:pt x="138"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3"/>
            <p:cNvSpPr/>
            <p:nvPr/>
          </p:nvSpPr>
          <p:spPr>
            <a:xfrm>
              <a:off x="1844228" y="3507229"/>
              <a:ext cx="37079" cy="49827"/>
            </a:xfrm>
            <a:custGeom>
              <a:rect b="b" l="l" r="r" t="t"/>
              <a:pathLst>
                <a:path extrusionOk="0" h="899" w="669">
                  <a:moveTo>
                    <a:pt x="335" y="1"/>
                  </a:moveTo>
                  <a:cubicBezTo>
                    <a:pt x="141" y="1"/>
                    <a:pt x="39" y="111"/>
                    <a:pt x="39" y="229"/>
                  </a:cubicBezTo>
                  <a:cubicBezTo>
                    <a:pt x="30" y="554"/>
                    <a:pt x="580" y="426"/>
                    <a:pt x="570" y="672"/>
                  </a:cubicBezTo>
                  <a:cubicBezTo>
                    <a:pt x="570" y="760"/>
                    <a:pt x="492" y="819"/>
                    <a:pt x="325" y="819"/>
                  </a:cubicBezTo>
                  <a:cubicBezTo>
                    <a:pt x="216" y="819"/>
                    <a:pt x="118" y="770"/>
                    <a:pt x="39" y="701"/>
                  </a:cubicBezTo>
                  <a:lnTo>
                    <a:pt x="0" y="770"/>
                  </a:lnTo>
                  <a:cubicBezTo>
                    <a:pt x="79" y="849"/>
                    <a:pt x="197" y="898"/>
                    <a:pt x="315" y="898"/>
                  </a:cubicBezTo>
                  <a:cubicBezTo>
                    <a:pt x="324" y="898"/>
                    <a:pt x="334" y="898"/>
                    <a:pt x="343" y="898"/>
                  </a:cubicBezTo>
                  <a:cubicBezTo>
                    <a:pt x="551" y="898"/>
                    <a:pt x="659" y="794"/>
                    <a:pt x="659" y="672"/>
                  </a:cubicBezTo>
                  <a:cubicBezTo>
                    <a:pt x="669" y="357"/>
                    <a:pt x="118" y="475"/>
                    <a:pt x="128" y="229"/>
                  </a:cubicBezTo>
                  <a:cubicBezTo>
                    <a:pt x="137" y="146"/>
                    <a:pt x="198" y="81"/>
                    <a:pt x="343" y="81"/>
                  </a:cubicBezTo>
                  <a:cubicBezTo>
                    <a:pt x="353" y="81"/>
                    <a:pt x="363" y="81"/>
                    <a:pt x="374" y="82"/>
                  </a:cubicBezTo>
                  <a:cubicBezTo>
                    <a:pt x="462" y="82"/>
                    <a:pt x="541" y="111"/>
                    <a:pt x="620" y="160"/>
                  </a:cubicBezTo>
                  <a:lnTo>
                    <a:pt x="649" y="91"/>
                  </a:lnTo>
                  <a:cubicBezTo>
                    <a:pt x="570" y="32"/>
                    <a:pt x="482" y="3"/>
                    <a:pt x="384" y="3"/>
                  </a:cubicBezTo>
                  <a:cubicBezTo>
                    <a:pt x="367" y="1"/>
                    <a:pt x="351" y="1"/>
                    <a:pt x="33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3"/>
            <p:cNvSpPr/>
            <p:nvPr/>
          </p:nvSpPr>
          <p:spPr>
            <a:xfrm>
              <a:off x="1892004" y="3508947"/>
              <a:ext cx="46003" cy="50326"/>
            </a:xfrm>
            <a:custGeom>
              <a:rect b="b" l="l" r="r" t="t"/>
              <a:pathLst>
                <a:path extrusionOk="0" h="908" w="830">
                  <a:moveTo>
                    <a:pt x="480" y="0"/>
                  </a:moveTo>
                  <a:cubicBezTo>
                    <a:pt x="239" y="0"/>
                    <a:pt x="33" y="190"/>
                    <a:pt x="33" y="434"/>
                  </a:cubicBezTo>
                  <a:cubicBezTo>
                    <a:pt x="13" y="690"/>
                    <a:pt x="220" y="906"/>
                    <a:pt x="476" y="906"/>
                  </a:cubicBezTo>
                  <a:cubicBezTo>
                    <a:pt x="487" y="907"/>
                    <a:pt x="499" y="908"/>
                    <a:pt x="511" y="908"/>
                  </a:cubicBezTo>
                  <a:cubicBezTo>
                    <a:pt x="619" y="908"/>
                    <a:pt x="730" y="868"/>
                    <a:pt x="810" y="788"/>
                  </a:cubicBezTo>
                  <a:lnTo>
                    <a:pt x="751" y="729"/>
                  </a:lnTo>
                  <a:cubicBezTo>
                    <a:pt x="689" y="782"/>
                    <a:pt x="604" y="819"/>
                    <a:pt x="516" y="819"/>
                  </a:cubicBezTo>
                  <a:cubicBezTo>
                    <a:pt x="506" y="819"/>
                    <a:pt x="496" y="819"/>
                    <a:pt x="485" y="818"/>
                  </a:cubicBezTo>
                  <a:cubicBezTo>
                    <a:pt x="0" y="798"/>
                    <a:pt x="22" y="80"/>
                    <a:pt x="496" y="80"/>
                  </a:cubicBezTo>
                  <a:cubicBezTo>
                    <a:pt x="502" y="80"/>
                    <a:pt x="508" y="80"/>
                    <a:pt x="515" y="80"/>
                  </a:cubicBezTo>
                  <a:cubicBezTo>
                    <a:pt x="613" y="80"/>
                    <a:pt x="702" y="129"/>
                    <a:pt x="771" y="208"/>
                  </a:cubicBezTo>
                  <a:lnTo>
                    <a:pt x="830" y="149"/>
                  </a:lnTo>
                  <a:cubicBezTo>
                    <a:pt x="751" y="60"/>
                    <a:pt x="633" y="1"/>
                    <a:pt x="515" y="1"/>
                  </a:cubicBezTo>
                  <a:cubicBezTo>
                    <a:pt x="503" y="0"/>
                    <a:pt x="491" y="0"/>
                    <a:pt x="48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3"/>
            <p:cNvSpPr/>
            <p:nvPr/>
          </p:nvSpPr>
          <p:spPr>
            <a:xfrm>
              <a:off x="1953249" y="3511164"/>
              <a:ext cx="36026" cy="50769"/>
            </a:xfrm>
            <a:custGeom>
              <a:rect b="b" l="l" r="r" t="t"/>
              <a:pathLst>
                <a:path extrusionOk="0" h="916" w="650">
                  <a:moveTo>
                    <a:pt x="30" y="1"/>
                  </a:moveTo>
                  <a:lnTo>
                    <a:pt x="0" y="886"/>
                  </a:lnTo>
                  <a:lnTo>
                    <a:pt x="620" y="915"/>
                  </a:lnTo>
                  <a:lnTo>
                    <a:pt x="620" y="827"/>
                  </a:lnTo>
                  <a:lnTo>
                    <a:pt x="108" y="807"/>
                  </a:lnTo>
                  <a:lnTo>
                    <a:pt x="118" y="483"/>
                  </a:lnTo>
                  <a:lnTo>
                    <a:pt x="580" y="502"/>
                  </a:lnTo>
                  <a:lnTo>
                    <a:pt x="580" y="414"/>
                  </a:lnTo>
                  <a:lnTo>
                    <a:pt x="118" y="404"/>
                  </a:lnTo>
                  <a:lnTo>
                    <a:pt x="128" y="79"/>
                  </a:lnTo>
                  <a:lnTo>
                    <a:pt x="649" y="99"/>
                  </a:lnTo>
                  <a:lnTo>
                    <a:pt x="649" y="20"/>
                  </a:lnTo>
                  <a:lnTo>
                    <a:pt x="3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3"/>
            <p:cNvSpPr/>
            <p:nvPr/>
          </p:nvSpPr>
          <p:spPr>
            <a:xfrm>
              <a:off x="2005017" y="3513880"/>
              <a:ext cx="43121" cy="50215"/>
            </a:xfrm>
            <a:custGeom>
              <a:rect b="b" l="l" r="r" t="t"/>
              <a:pathLst>
                <a:path extrusionOk="0" h="906" w="778">
                  <a:moveTo>
                    <a:pt x="40" y="1"/>
                  </a:moveTo>
                  <a:lnTo>
                    <a:pt x="0" y="886"/>
                  </a:lnTo>
                  <a:lnTo>
                    <a:pt x="99" y="886"/>
                  </a:lnTo>
                  <a:lnTo>
                    <a:pt x="128" y="168"/>
                  </a:lnTo>
                  <a:lnTo>
                    <a:pt x="669" y="906"/>
                  </a:lnTo>
                  <a:lnTo>
                    <a:pt x="738" y="906"/>
                  </a:lnTo>
                  <a:lnTo>
                    <a:pt x="777" y="21"/>
                  </a:lnTo>
                  <a:lnTo>
                    <a:pt x="689" y="21"/>
                  </a:lnTo>
                  <a:lnTo>
                    <a:pt x="659" y="739"/>
                  </a:lnTo>
                  <a:lnTo>
                    <a:pt x="11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3"/>
            <p:cNvSpPr/>
            <p:nvPr/>
          </p:nvSpPr>
          <p:spPr>
            <a:xfrm>
              <a:off x="2067703" y="3515543"/>
              <a:ext cx="35472" cy="50769"/>
            </a:xfrm>
            <a:custGeom>
              <a:rect b="b" l="l" r="r" t="t"/>
              <a:pathLst>
                <a:path extrusionOk="0" h="916" w="640">
                  <a:moveTo>
                    <a:pt x="30" y="0"/>
                  </a:moveTo>
                  <a:lnTo>
                    <a:pt x="0" y="895"/>
                  </a:lnTo>
                  <a:lnTo>
                    <a:pt x="630" y="915"/>
                  </a:lnTo>
                  <a:lnTo>
                    <a:pt x="630" y="836"/>
                  </a:lnTo>
                  <a:lnTo>
                    <a:pt x="99" y="817"/>
                  </a:lnTo>
                  <a:lnTo>
                    <a:pt x="118" y="482"/>
                  </a:lnTo>
                  <a:lnTo>
                    <a:pt x="571" y="502"/>
                  </a:lnTo>
                  <a:lnTo>
                    <a:pt x="571" y="423"/>
                  </a:lnTo>
                  <a:lnTo>
                    <a:pt x="118" y="404"/>
                  </a:lnTo>
                  <a:lnTo>
                    <a:pt x="128" y="89"/>
                  </a:lnTo>
                  <a:lnTo>
                    <a:pt x="640" y="109"/>
                  </a:lnTo>
                  <a:lnTo>
                    <a:pt x="640" y="30"/>
                  </a:lnTo>
                  <a:lnTo>
                    <a:pt x="30"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3"/>
            <p:cNvSpPr/>
            <p:nvPr/>
          </p:nvSpPr>
          <p:spPr>
            <a:xfrm>
              <a:off x="2210478" y="3513270"/>
              <a:ext cx="46391" cy="50381"/>
            </a:xfrm>
            <a:custGeom>
              <a:rect b="b" l="l" r="r" t="t"/>
              <a:pathLst>
                <a:path extrusionOk="0" h="909" w="837">
                  <a:moveTo>
                    <a:pt x="478" y="1"/>
                  </a:moveTo>
                  <a:cubicBezTo>
                    <a:pt x="246" y="1"/>
                    <a:pt x="40" y="191"/>
                    <a:pt x="31" y="435"/>
                  </a:cubicBezTo>
                  <a:cubicBezTo>
                    <a:pt x="21" y="691"/>
                    <a:pt x="227" y="907"/>
                    <a:pt x="483" y="907"/>
                  </a:cubicBezTo>
                  <a:cubicBezTo>
                    <a:pt x="495" y="908"/>
                    <a:pt x="507" y="908"/>
                    <a:pt x="518" y="908"/>
                  </a:cubicBezTo>
                  <a:cubicBezTo>
                    <a:pt x="624" y="908"/>
                    <a:pt x="728" y="869"/>
                    <a:pt x="807" y="789"/>
                  </a:cubicBezTo>
                  <a:lnTo>
                    <a:pt x="748" y="730"/>
                  </a:lnTo>
                  <a:cubicBezTo>
                    <a:pt x="680" y="799"/>
                    <a:pt x="581" y="828"/>
                    <a:pt x="483" y="828"/>
                  </a:cubicBezTo>
                  <a:cubicBezTo>
                    <a:pt x="1" y="799"/>
                    <a:pt x="29" y="90"/>
                    <a:pt x="485" y="90"/>
                  </a:cubicBezTo>
                  <a:cubicBezTo>
                    <a:pt x="494" y="90"/>
                    <a:pt x="503" y="90"/>
                    <a:pt x="512" y="91"/>
                  </a:cubicBezTo>
                  <a:cubicBezTo>
                    <a:pt x="611" y="91"/>
                    <a:pt x="709" y="130"/>
                    <a:pt x="778" y="199"/>
                  </a:cubicBezTo>
                  <a:lnTo>
                    <a:pt x="837" y="150"/>
                  </a:lnTo>
                  <a:cubicBezTo>
                    <a:pt x="758" y="51"/>
                    <a:pt x="640" y="2"/>
                    <a:pt x="512" y="2"/>
                  </a:cubicBezTo>
                  <a:cubicBezTo>
                    <a:pt x="501" y="1"/>
                    <a:pt x="490" y="1"/>
                    <a:pt x="47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3"/>
            <p:cNvSpPr/>
            <p:nvPr/>
          </p:nvSpPr>
          <p:spPr>
            <a:xfrm>
              <a:off x="2271003" y="3514988"/>
              <a:ext cx="42566" cy="49716"/>
            </a:xfrm>
            <a:custGeom>
              <a:rect b="b" l="l" r="r" t="t"/>
              <a:pathLst>
                <a:path extrusionOk="0" h="897" w="768">
                  <a:moveTo>
                    <a:pt x="40" y="1"/>
                  </a:moveTo>
                  <a:lnTo>
                    <a:pt x="11" y="502"/>
                  </a:lnTo>
                  <a:cubicBezTo>
                    <a:pt x="1" y="758"/>
                    <a:pt x="138" y="886"/>
                    <a:pt x="365" y="896"/>
                  </a:cubicBezTo>
                  <a:cubicBezTo>
                    <a:pt x="373" y="896"/>
                    <a:pt x="382" y="896"/>
                    <a:pt x="390" y="896"/>
                  </a:cubicBezTo>
                  <a:cubicBezTo>
                    <a:pt x="601" y="896"/>
                    <a:pt x="729" y="778"/>
                    <a:pt x="748" y="532"/>
                  </a:cubicBezTo>
                  <a:lnTo>
                    <a:pt x="768" y="20"/>
                  </a:lnTo>
                  <a:lnTo>
                    <a:pt x="669" y="20"/>
                  </a:lnTo>
                  <a:lnTo>
                    <a:pt x="650" y="522"/>
                  </a:lnTo>
                  <a:cubicBezTo>
                    <a:pt x="640" y="727"/>
                    <a:pt x="551" y="818"/>
                    <a:pt x="390" y="818"/>
                  </a:cubicBezTo>
                  <a:cubicBezTo>
                    <a:pt x="382" y="818"/>
                    <a:pt x="373" y="817"/>
                    <a:pt x="365" y="817"/>
                  </a:cubicBezTo>
                  <a:cubicBezTo>
                    <a:pt x="197" y="817"/>
                    <a:pt x="99" y="709"/>
                    <a:pt x="109" y="502"/>
                  </a:cubicBezTo>
                  <a:lnTo>
                    <a:pt x="12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3"/>
            <p:cNvSpPr/>
            <p:nvPr/>
          </p:nvSpPr>
          <p:spPr>
            <a:xfrm>
              <a:off x="2325541" y="3517150"/>
              <a:ext cx="39851" cy="50215"/>
            </a:xfrm>
            <a:custGeom>
              <a:rect b="b" l="l" r="r" t="t"/>
              <a:pathLst>
                <a:path extrusionOk="0" h="906" w="719">
                  <a:moveTo>
                    <a:pt x="0" y="1"/>
                  </a:moveTo>
                  <a:lnTo>
                    <a:pt x="0" y="80"/>
                  </a:lnTo>
                  <a:lnTo>
                    <a:pt x="305" y="89"/>
                  </a:lnTo>
                  <a:lnTo>
                    <a:pt x="276" y="906"/>
                  </a:lnTo>
                  <a:lnTo>
                    <a:pt x="374" y="906"/>
                  </a:lnTo>
                  <a:lnTo>
                    <a:pt x="403" y="99"/>
                  </a:lnTo>
                  <a:lnTo>
                    <a:pt x="718" y="109"/>
                  </a:lnTo>
                  <a:lnTo>
                    <a:pt x="718" y="30"/>
                  </a:lnTo>
                  <a:lnTo>
                    <a:pt x="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3"/>
            <p:cNvSpPr/>
            <p:nvPr/>
          </p:nvSpPr>
          <p:spPr>
            <a:xfrm>
              <a:off x="2748968" y="1467847"/>
              <a:ext cx="63240" cy="181406"/>
            </a:xfrm>
            <a:custGeom>
              <a:rect b="b" l="l" r="r" t="t"/>
              <a:pathLst>
                <a:path extrusionOk="0" h="3273" w="1141">
                  <a:moveTo>
                    <a:pt x="527" y="0"/>
                  </a:moveTo>
                  <a:cubicBezTo>
                    <a:pt x="238" y="0"/>
                    <a:pt x="0" y="232"/>
                    <a:pt x="0" y="538"/>
                  </a:cubicBezTo>
                  <a:lnTo>
                    <a:pt x="30" y="2750"/>
                  </a:lnTo>
                  <a:cubicBezTo>
                    <a:pt x="30" y="3026"/>
                    <a:pt x="246" y="3252"/>
                    <a:pt x="521" y="3272"/>
                  </a:cubicBezTo>
                  <a:lnTo>
                    <a:pt x="561" y="3272"/>
                  </a:lnTo>
                  <a:cubicBezTo>
                    <a:pt x="573" y="3272"/>
                    <a:pt x="584" y="3273"/>
                    <a:pt x="596" y="3273"/>
                  </a:cubicBezTo>
                  <a:cubicBezTo>
                    <a:pt x="895" y="3273"/>
                    <a:pt x="1141" y="3033"/>
                    <a:pt x="1131" y="2721"/>
                  </a:cubicBezTo>
                  <a:lnTo>
                    <a:pt x="1072" y="508"/>
                  </a:lnTo>
                  <a:cubicBezTo>
                    <a:pt x="1062" y="252"/>
                    <a:pt x="866" y="36"/>
                    <a:pt x="610" y="7"/>
                  </a:cubicBezTo>
                  <a:cubicBezTo>
                    <a:pt x="582" y="2"/>
                    <a:pt x="554" y="0"/>
                    <a:pt x="527" y="0"/>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3"/>
            <p:cNvSpPr/>
            <p:nvPr/>
          </p:nvSpPr>
          <p:spPr>
            <a:xfrm>
              <a:off x="2752737" y="1343307"/>
              <a:ext cx="56755" cy="100541"/>
            </a:xfrm>
            <a:custGeom>
              <a:rect b="b" l="l" r="r" t="t"/>
              <a:pathLst>
                <a:path extrusionOk="0" h="1814" w="1024">
                  <a:moveTo>
                    <a:pt x="531" y="1"/>
                  </a:moveTo>
                  <a:cubicBezTo>
                    <a:pt x="525" y="1"/>
                    <a:pt x="519" y="1"/>
                    <a:pt x="512" y="1"/>
                  </a:cubicBezTo>
                  <a:cubicBezTo>
                    <a:pt x="276" y="11"/>
                    <a:pt x="89" y="188"/>
                    <a:pt x="80" y="414"/>
                  </a:cubicBezTo>
                  <a:lnTo>
                    <a:pt x="11" y="1319"/>
                  </a:lnTo>
                  <a:cubicBezTo>
                    <a:pt x="1" y="1555"/>
                    <a:pt x="168" y="1762"/>
                    <a:pt x="404" y="1791"/>
                  </a:cubicBezTo>
                  <a:lnTo>
                    <a:pt x="503" y="1811"/>
                  </a:lnTo>
                  <a:cubicBezTo>
                    <a:pt x="519" y="1813"/>
                    <a:pt x="536" y="1814"/>
                    <a:pt x="553" y="1814"/>
                  </a:cubicBezTo>
                  <a:cubicBezTo>
                    <a:pt x="807" y="1814"/>
                    <a:pt x="1023" y="1607"/>
                    <a:pt x="1014" y="1339"/>
                  </a:cubicBezTo>
                  <a:lnTo>
                    <a:pt x="984" y="434"/>
                  </a:lnTo>
                  <a:cubicBezTo>
                    <a:pt x="975" y="185"/>
                    <a:pt x="769" y="1"/>
                    <a:pt x="531" y="1"/>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3"/>
            <p:cNvSpPr/>
            <p:nvPr/>
          </p:nvSpPr>
          <p:spPr>
            <a:xfrm>
              <a:off x="3238429" y="1509471"/>
              <a:ext cx="467233" cy="694642"/>
            </a:xfrm>
            <a:custGeom>
              <a:rect b="b" l="l" r="r" t="t"/>
              <a:pathLst>
                <a:path extrusionOk="0" h="12533" w="8430">
                  <a:moveTo>
                    <a:pt x="3035" y="3504"/>
                  </a:moveTo>
                  <a:cubicBezTo>
                    <a:pt x="3407" y="3505"/>
                    <a:pt x="3769" y="3593"/>
                    <a:pt x="4102" y="3750"/>
                  </a:cubicBezTo>
                  <a:cubicBezTo>
                    <a:pt x="4063" y="3907"/>
                    <a:pt x="4013" y="4055"/>
                    <a:pt x="3954" y="4202"/>
                  </a:cubicBezTo>
                  <a:cubicBezTo>
                    <a:pt x="3650" y="4901"/>
                    <a:pt x="2951" y="5392"/>
                    <a:pt x="2253" y="5392"/>
                  </a:cubicBezTo>
                  <a:lnTo>
                    <a:pt x="2243" y="5392"/>
                  </a:lnTo>
                  <a:cubicBezTo>
                    <a:pt x="2228" y="5393"/>
                    <a:pt x="2213" y="5394"/>
                    <a:pt x="2198" y="5394"/>
                  </a:cubicBezTo>
                  <a:cubicBezTo>
                    <a:pt x="2036" y="5394"/>
                    <a:pt x="1876" y="5346"/>
                    <a:pt x="1732" y="5265"/>
                  </a:cubicBezTo>
                  <a:cubicBezTo>
                    <a:pt x="1456" y="5078"/>
                    <a:pt x="1358" y="4635"/>
                    <a:pt x="1525" y="4291"/>
                  </a:cubicBezTo>
                  <a:cubicBezTo>
                    <a:pt x="1673" y="3966"/>
                    <a:pt x="2007" y="3711"/>
                    <a:pt x="2440" y="3593"/>
                  </a:cubicBezTo>
                  <a:cubicBezTo>
                    <a:pt x="2625" y="3534"/>
                    <a:pt x="2830" y="3505"/>
                    <a:pt x="3035" y="3504"/>
                  </a:cubicBezTo>
                  <a:close/>
                  <a:moveTo>
                    <a:pt x="4959" y="7260"/>
                  </a:moveTo>
                  <a:cubicBezTo>
                    <a:pt x="4981" y="7260"/>
                    <a:pt x="5004" y="7260"/>
                    <a:pt x="5026" y="7261"/>
                  </a:cubicBezTo>
                  <a:lnTo>
                    <a:pt x="5017" y="7261"/>
                  </a:lnTo>
                  <a:cubicBezTo>
                    <a:pt x="5312" y="7261"/>
                    <a:pt x="5607" y="7300"/>
                    <a:pt x="5882" y="7399"/>
                  </a:cubicBezTo>
                  <a:cubicBezTo>
                    <a:pt x="5872" y="7487"/>
                    <a:pt x="5862" y="7586"/>
                    <a:pt x="5843" y="7684"/>
                  </a:cubicBezTo>
                  <a:cubicBezTo>
                    <a:pt x="5764" y="8244"/>
                    <a:pt x="5538" y="9012"/>
                    <a:pt x="4948" y="9444"/>
                  </a:cubicBezTo>
                  <a:cubicBezTo>
                    <a:pt x="4711" y="9604"/>
                    <a:pt x="4428" y="9694"/>
                    <a:pt x="4143" y="9694"/>
                  </a:cubicBezTo>
                  <a:cubicBezTo>
                    <a:pt x="4060" y="9694"/>
                    <a:pt x="3977" y="9686"/>
                    <a:pt x="3895" y="9671"/>
                  </a:cubicBezTo>
                  <a:cubicBezTo>
                    <a:pt x="3640" y="9631"/>
                    <a:pt x="3404" y="9484"/>
                    <a:pt x="3256" y="9267"/>
                  </a:cubicBezTo>
                  <a:cubicBezTo>
                    <a:pt x="3109" y="9021"/>
                    <a:pt x="3079" y="8717"/>
                    <a:pt x="3187" y="8441"/>
                  </a:cubicBezTo>
                  <a:cubicBezTo>
                    <a:pt x="3364" y="7949"/>
                    <a:pt x="3748" y="7576"/>
                    <a:pt x="4240" y="7389"/>
                  </a:cubicBezTo>
                  <a:cubicBezTo>
                    <a:pt x="4465" y="7308"/>
                    <a:pt x="4714" y="7260"/>
                    <a:pt x="4959" y="7260"/>
                  </a:cubicBezTo>
                  <a:close/>
                  <a:moveTo>
                    <a:pt x="1551" y="1"/>
                  </a:moveTo>
                  <a:cubicBezTo>
                    <a:pt x="1043" y="1"/>
                    <a:pt x="548" y="152"/>
                    <a:pt x="158" y="446"/>
                  </a:cubicBezTo>
                  <a:cubicBezTo>
                    <a:pt x="0" y="548"/>
                    <a:pt x="109" y="752"/>
                    <a:pt x="249" y="752"/>
                  </a:cubicBezTo>
                  <a:cubicBezTo>
                    <a:pt x="284" y="752"/>
                    <a:pt x="320" y="740"/>
                    <a:pt x="355" y="711"/>
                  </a:cubicBezTo>
                  <a:cubicBezTo>
                    <a:pt x="690" y="460"/>
                    <a:pt x="1116" y="329"/>
                    <a:pt x="1553" y="329"/>
                  </a:cubicBezTo>
                  <a:cubicBezTo>
                    <a:pt x="1835" y="329"/>
                    <a:pt x="2121" y="383"/>
                    <a:pt x="2391" y="495"/>
                  </a:cubicBezTo>
                  <a:cubicBezTo>
                    <a:pt x="3059" y="790"/>
                    <a:pt x="3590" y="1340"/>
                    <a:pt x="3876" y="2019"/>
                  </a:cubicBezTo>
                  <a:cubicBezTo>
                    <a:pt x="4072" y="2452"/>
                    <a:pt x="4161" y="2934"/>
                    <a:pt x="4141" y="3416"/>
                  </a:cubicBezTo>
                  <a:cubicBezTo>
                    <a:pt x="3795" y="3260"/>
                    <a:pt x="3423" y="3185"/>
                    <a:pt x="3052" y="3185"/>
                  </a:cubicBezTo>
                  <a:cubicBezTo>
                    <a:pt x="2812" y="3185"/>
                    <a:pt x="2573" y="3216"/>
                    <a:pt x="2341" y="3278"/>
                  </a:cubicBezTo>
                  <a:cubicBezTo>
                    <a:pt x="1820" y="3425"/>
                    <a:pt x="1407" y="3750"/>
                    <a:pt x="1220" y="4153"/>
                  </a:cubicBezTo>
                  <a:cubicBezTo>
                    <a:pt x="984" y="4655"/>
                    <a:pt x="1132" y="5265"/>
                    <a:pt x="1545" y="5540"/>
                  </a:cubicBezTo>
                  <a:cubicBezTo>
                    <a:pt x="1738" y="5660"/>
                    <a:pt x="1966" y="5728"/>
                    <a:pt x="2189" y="5728"/>
                  </a:cubicBezTo>
                  <a:cubicBezTo>
                    <a:pt x="2204" y="5728"/>
                    <a:pt x="2218" y="5727"/>
                    <a:pt x="2233" y="5727"/>
                  </a:cubicBezTo>
                  <a:lnTo>
                    <a:pt x="2243" y="5727"/>
                  </a:lnTo>
                  <a:cubicBezTo>
                    <a:pt x="3069" y="5727"/>
                    <a:pt x="3895" y="5156"/>
                    <a:pt x="4249" y="4340"/>
                  </a:cubicBezTo>
                  <a:cubicBezTo>
                    <a:pt x="4308" y="4202"/>
                    <a:pt x="4358" y="4055"/>
                    <a:pt x="4397" y="3907"/>
                  </a:cubicBezTo>
                  <a:cubicBezTo>
                    <a:pt x="4702" y="4094"/>
                    <a:pt x="4967" y="4340"/>
                    <a:pt x="5184" y="4635"/>
                  </a:cubicBezTo>
                  <a:cubicBezTo>
                    <a:pt x="5675" y="5274"/>
                    <a:pt x="5921" y="6140"/>
                    <a:pt x="5892" y="7064"/>
                  </a:cubicBezTo>
                  <a:cubicBezTo>
                    <a:pt x="5609" y="6978"/>
                    <a:pt x="5318" y="6934"/>
                    <a:pt x="5027" y="6934"/>
                  </a:cubicBezTo>
                  <a:cubicBezTo>
                    <a:pt x="4720" y="6934"/>
                    <a:pt x="4414" y="6983"/>
                    <a:pt x="4122" y="7084"/>
                  </a:cubicBezTo>
                  <a:cubicBezTo>
                    <a:pt x="3541" y="7300"/>
                    <a:pt x="3079" y="7763"/>
                    <a:pt x="2863" y="8343"/>
                  </a:cubicBezTo>
                  <a:cubicBezTo>
                    <a:pt x="2725" y="8707"/>
                    <a:pt x="2774" y="9110"/>
                    <a:pt x="2971" y="9444"/>
                  </a:cubicBezTo>
                  <a:cubicBezTo>
                    <a:pt x="3177" y="9739"/>
                    <a:pt x="3482" y="9936"/>
                    <a:pt x="3836" y="9995"/>
                  </a:cubicBezTo>
                  <a:cubicBezTo>
                    <a:pt x="3938" y="10013"/>
                    <a:pt x="4040" y="10021"/>
                    <a:pt x="4141" y="10021"/>
                  </a:cubicBezTo>
                  <a:cubicBezTo>
                    <a:pt x="4495" y="10021"/>
                    <a:pt x="4844" y="9916"/>
                    <a:pt x="5135" y="9710"/>
                  </a:cubicBezTo>
                  <a:cubicBezTo>
                    <a:pt x="5823" y="9218"/>
                    <a:pt x="6079" y="8362"/>
                    <a:pt x="6167" y="7733"/>
                  </a:cubicBezTo>
                  <a:cubicBezTo>
                    <a:pt x="6177" y="7654"/>
                    <a:pt x="6187" y="7586"/>
                    <a:pt x="6197" y="7517"/>
                  </a:cubicBezTo>
                  <a:cubicBezTo>
                    <a:pt x="6738" y="7763"/>
                    <a:pt x="7180" y="8166"/>
                    <a:pt x="7475" y="8677"/>
                  </a:cubicBezTo>
                  <a:cubicBezTo>
                    <a:pt x="8085" y="9749"/>
                    <a:pt x="7947" y="11224"/>
                    <a:pt x="7141" y="12267"/>
                  </a:cubicBezTo>
                  <a:cubicBezTo>
                    <a:pt x="7082" y="12336"/>
                    <a:pt x="7092" y="12434"/>
                    <a:pt x="7170" y="12493"/>
                  </a:cubicBezTo>
                  <a:cubicBezTo>
                    <a:pt x="7200" y="12513"/>
                    <a:pt x="7229" y="12532"/>
                    <a:pt x="7269" y="12532"/>
                  </a:cubicBezTo>
                  <a:cubicBezTo>
                    <a:pt x="7318" y="12523"/>
                    <a:pt x="7357" y="12503"/>
                    <a:pt x="7387" y="12473"/>
                  </a:cubicBezTo>
                  <a:cubicBezTo>
                    <a:pt x="8282" y="11333"/>
                    <a:pt x="8429" y="9700"/>
                    <a:pt x="7751" y="8510"/>
                  </a:cubicBezTo>
                  <a:cubicBezTo>
                    <a:pt x="7406" y="7910"/>
                    <a:pt x="6865" y="7438"/>
                    <a:pt x="6216" y="7182"/>
                  </a:cubicBezTo>
                  <a:cubicBezTo>
                    <a:pt x="6266" y="6140"/>
                    <a:pt x="6000" y="5166"/>
                    <a:pt x="5449" y="4438"/>
                  </a:cubicBezTo>
                  <a:cubicBezTo>
                    <a:pt x="5184" y="4075"/>
                    <a:pt x="4840" y="3779"/>
                    <a:pt x="4456" y="3563"/>
                  </a:cubicBezTo>
                  <a:cubicBezTo>
                    <a:pt x="4515" y="2993"/>
                    <a:pt x="4417" y="2412"/>
                    <a:pt x="4181" y="1881"/>
                  </a:cubicBezTo>
                  <a:cubicBezTo>
                    <a:pt x="3856" y="1124"/>
                    <a:pt x="3266" y="524"/>
                    <a:pt x="2518" y="190"/>
                  </a:cubicBezTo>
                  <a:cubicBezTo>
                    <a:pt x="2207" y="63"/>
                    <a:pt x="1876" y="1"/>
                    <a:pt x="15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3"/>
            <p:cNvSpPr/>
            <p:nvPr/>
          </p:nvSpPr>
          <p:spPr>
            <a:xfrm>
              <a:off x="1309905" y="2164486"/>
              <a:ext cx="247528" cy="448998"/>
            </a:xfrm>
            <a:custGeom>
              <a:rect b="b" l="l" r="r" t="t"/>
              <a:pathLst>
                <a:path extrusionOk="0" h="8101" w="4466">
                  <a:moveTo>
                    <a:pt x="2502" y="3105"/>
                  </a:moveTo>
                  <a:cubicBezTo>
                    <a:pt x="2559" y="3105"/>
                    <a:pt x="2614" y="3117"/>
                    <a:pt x="2666" y="3144"/>
                  </a:cubicBezTo>
                  <a:cubicBezTo>
                    <a:pt x="2852" y="3252"/>
                    <a:pt x="2931" y="3478"/>
                    <a:pt x="2862" y="3685"/>
                  </a:cubicBezTo>
                  <a:cubicBezTo>
                    <a:pt x="2784" y="3911"/>
                    <a:pt x="2597" y="4088"/>
                    <a:pt x="2370" y="4166"/>
                  </a:cubicBezTo>
                  <a:cubicBezTo>
                    <a:pt x="2243" y="4216"/>
                    <a:pt x="2105" y="4240"/>
                    <a:pt x="1967" y="4240"/>
                  </a:cubicBezTo>
                  <a:cubicBezTo>
                    <a:pt x="1830" y="4240"/>
                    <a:pt x="1692" y="4216"/>
                    <a:pt x="1564" y="4166"/>
                  </a:cubicBezTo>
                  <a:cubicBezTo>
                    <a:pt x="1633" y="3921"/>
                    <a:pt x="1741" y="3694"/>
                    <a:pt x="1889" y="3498"/>
                  </a:cubicBezTo>
                  <a:cubicBezTo>
                    <a:pt x="2044" y="3280"/>
                    <a:pt x="2286" y="3105"/>
                    <a:pt x="2502" y="3105"/>
                  </a:cubicBezTo>
                  <a:close/>
                  <a:moveTo>
                    <a:pt x="2419" y="1"/>
                  </a:moveTo>
                  <a:cubicBezTo>
                    <a:pt x="1959" y="1"/>
                    <a:pt x="1464" y="234"/>
                    <a:pt x="1033" y="665"/>
                  </a:cubicBezTo>
                  <a:cubicBezTo>
                    <a:pt x="315" y="1373"/>
                    <a:pt x="0" y="2376"/>
                    <a:pt x="236" y="3212"/>
                  </a:cubicBezTo>
                  <a:cubicBezTo>
                    <a:pt x="384" y="3694"/>
                    <a:pt x="718" y="4107"/>
                    <a:pt x="1171" y="4343"/>
                  </a:cubicBezTo>
                  <a:cubicBezTo>
                    <a:pt x="1141" y="4511"/>
                    <a:pt x="1112" y="4668"/>
                    <a:pt x="1102" y="4835"/>
                  </a:cubicBezTo>
                  <a:cubicBezTo>
                    <a:pt x="1033" y="5789"/>
                    <a:pt x="1318" y="6684"/>
                    <a:pt x="1879" y="7294"/>
                  </a:cubicBezTo>
                  <a:cubicBezTo>
                    <a:pt x="2341" y="7795"/>
                    <a:pt x="2980" y="8090"/>
                    <a:pt x="3669" y="8100"/>
                  </a:cubicBezTo>
                  <a:cubicBezTo>
                    <a:pt x="3895" y="8100"/>
                    <a:pt x="4121" y="8061"/>
                    <a:pt x="4337" y="7982"/>
                  </a:cubicBezTo>
                  <a:cubicBezTo>
                    <a:pt x="4426" y="7953"/>
                    <a:pt x="4465" y="7854"/>
                    <a:pt x="4436" y="7776"/>
                  </a:cubicBezTo>
                  <a:cubicBezTo>
                    <a:pt x="4412" y="7705"/>
                    <a:pt x="4350" y="7659"/>
                    <a:pt x="4281" y="7659"/>
                  </a:cubicBezTo>
                  <a:cubicBezTo>
                    <a:pt x="4264" y="7659"/>
                    <a:pt x="4247" y="7662"/>
                    <a:pt x="4229" y="7668"/>
                  </a:cubicBezTo>
                  <a:cubicBezTo>
                    <a:pt x="4051" y="7731"/>
                    <a:pt x="3860" y="7762"/>
                    <a:pt x="3666" y="7762"/>
                  </a:cubicBezTo>
                  <a:cubicBezTo>
                    <a:pt x="3113" y="7762"/>
                    <a:pt x="2532" y="7512"/>
                    <a:pt x="2125" y="7068"/>
                  </a:cubicBezTo>
                  <a:cubicBezTo>
                    <a:pt x="1623" y="6517"/>
                    <a:pt x="1377" y="5720"/>
                    <a:pt x="1436" y="4855"/>
                  </a:cubicBezTo>
                  <a:cubicBezTo>
                    <a:pt x="1446" y="4727"/>
                    <a:pt x="1456" y="4599"/>
                    <a:pt x="1485" y="4481"/>
                  </a:cubicBezTo>
                  <a:cubicBezTo>
                    <a:pt x="1641" y="4533"/>
                    <a:pt x="1805" y="4560"/>
                    <a:pt x="1970" y="4560"/>
                  </a:cubicBezTo>
                  <a:cubicBezTo>
                    <a:pt x="2150" y="4560"/>
                    <a:pt x="2329" y="4528"/>
                    <a:pt x="2498" y="4461"/>
                  </a:cubicBezTo>
                  <a:cubicBezTo>
                    <a:pt x="2823" y="4343"/>
                    <a:pt x="3069" y="4098"/>
                    <a:pt x="3187" y="3773"/>
                  </a:cubicBezTo>
                  <a:cubicBezTo>
                    <a:pt x="3305" y="3409"/>
                    <a:pt x="3147" y="3016"/>
                    <a:pt x="2813" y="2839"/>
                  </a:cubicBezTo>
                  <a:cubicBezTo>
                    <a:pt x="2713" y="2789"/>
                    <a:pt x="2610" y="2767"/>
                    <a:pt x="2508" y="2767"/>
                  </a:cubicBezTo>
                  <a:cubicBezTo>
                    <a:pt x="2169" y="2767"/>
                    <a:pt x="1837" y="3011"/>
                    <a:pt x="1633" y="3291"/>
                  </a:cubicBezTo>
                  <a:cubicBezTo>
                    <a:pt x="1466" y="3507"/>
                    <a:pt x="1348" y="3753"/>
                    <a:pt x="1259" y="4019"/>
                  </a:cubicBezTo>
                  <a:cubicBezTo>
                    <a:pt x="925" y="3812"/>
                    <a:pt x="669" y="3498"/>
                    <a:pt x="561" y="3124"/>
                  </a:cubicBezTo>
                  <a:cubicBezTo>
                    <a:pt x="354" y="2406"/>
                    <a:pt x="630" y="1531"/>
                    <a:pt x="1269" y="891"/>
                  </a:cubicBezTo>
                  <a:cubicBezTo>
                    <a:pt x="1568" y="600"/>
                    <a:pt x="2007" y="329"/>
                    <a:pt x="2443" y="329"/>
                  </a:cubicBezTo>
                  <a:cubicBezTo>
                    <a:pt x="2537" y="329"/>
                    <a:pt x="2632" y="342"/>
                    <a:pt x="2725" y="370"/>
                  </a:cubicBezTo>
                  <a:cubicBezTo>
                    <a:pt x="2745" y="377"/>
                    <a:pt x="2764" y="380"/>
                    <a:pt x="2782" y="380"/>
                  </a:cubicBezTo>
                  <a:cubicBezTo>
                    <a:pt x="2947" y="380"/>
                    <a:pt x="3009" y="119"/>
                    <a:pt x="2823" y="65"/>
                  </a:cubicBezTo>
                  <a:cubicBezTo>
                    <a:pt x="2693" y="22"/>
                    <a:pt x="2558" y="1"/>
                    <a:pt x="24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3"/>
            <p:cNvSpPr/>
            <p:nvPr/>
          </p:nvSpPr>
          <p:spPr>
            <a:xfrm>
              <a:off x="2665609" y="2704549"/>
              <a:ext cx="318306" cy="302454"/>
            </a:xfrm>
            <a:custGeom>
              <a:rect b="b" l="l" r="r" t="t"/>
              <a:pathLst>
                <a:path extrusionOk="0" h="5457" w="5743">
                  <a:moveTo>
                    <a:pt x="2429" y="1612"/>
                  </a:moveTo>
                  <a:cubicBezTo>
                    <a:pt x="2743" y="1621"/>
                    <a:pt x="3038" y="1769"/>
                    <a:pt x="3225" y="2015"/>
                  </a:cubicBezTo>
                  <a:cubicBezTo>
                    <a:pt x="3451" y="2339"/>
                    <a:pt x="3540" y="2733"/>
                    <a:pt x="3471" y="3126"/>
                  </a:cubicBezTo>
                  <a:cubicBezTo>
                    <a:pt x="3309" y="3164"/>
                    <a:pt x="3142" y="3184"/>
                    <a:pt x="2975" y="3184"/>
                  </a:cubicBezTo>
                  <a:cubicBezTo>
                    <a:pt x="2798" y="3184"/>
                    <a:pt x="2620" y="3162"/>
                    <a:pt x="2448" y="3116"/>
                  </a:cubicBezTo>
                  <a:cubicBezTo>
                    <a:pt x="2134" y="3028"/>
                    <a:pt x="1770" y="2802"/>
                    <a:pt x="1681" y="2467"/>
                  </a:cubicBezTo>
                  <a:cubicBezTo>
                    <a:pt x="1602" y="2133"/>
                    <a:pt x="1858" y="1739"/>
                    <a:pt x="2212" y="1641"/>
                  </a:cubicBezTo>
                  <a:cubicBezTo>
                    <a:pt x="2281" y="1621"/>
                    <a:pt x="2360" y="1612"/>
                    <a:pt x="2429" y="1612"/>
                  </a:cubicBezTo>
                  <a:close/>
                  <a:moveTo>
                    <a:pt x="5417" y="1"/>
                  </a:moveTo>
                  <a:cubicBezTo>
                    <a:pt x="5324" y="1"/>
                    <a:pt x="5229" y="73"/>
                    <a:pt x="5251" y="195"/>
                  </a:cubicBezTo>
                  <a:cubicBezTo>
                    <a:pt x="5399" y="1002"/>
                    <a:pt x="5173" y="1838"/>
                    <a:pt x="4632" y="2448"/>
                  </a:cubicBezTo>
                  <a:cubicBezTo>
                    <a:pt x="4396" y="2693"/>
                    <a:pt x="4120" y="2890"/>
                    <a:pt x="3815" y="3008"/>
                  </a:cubicBezTo>
                  <a:cubicBezTo>
                    <a:pt x="3845" y="2585"/>
                    <a:pt x="3727" y="2162"/>
                    <a:pt x="3481" y="1818"/>
                  </a:cubicBezTo>
                  <a:cubicBezTo>
                    <a:pt x="3227" y="1485"/>
                    <a:pt x="2832" y="1293"/>
                    <a:pt x="2421" y="1293"/>
                  </a:cubicBezTo>
                  <a:cubicBezTo>
                    <a:pt x="2322" y="1293"/>
                    <a:pt x="2223" y="1304"/>
                    <a:pt x="2124" y="1326"/>
                  </a:cubicBezTo>
                  <a:cubicBezTo>
                    <a:pt x="1602" y="1474"/>
                    <a:pt x="1248" y="2044"/>
                    <a:pt x="1366" y="2546"/>
                  </a:cubicBezTo>
                  <a:cubicBezTo>
                    <a:pt x="1465" y="2959"/>
                    <a:pt x="1839" y="3284"/>
                    <a:pt x="2370" y="3431"/>
                  </a:cubicBezTo>
                  <a:cubicBezTo>
                    <a:pt x="2559" y="3483"/>
                    <a:pt x="2759" y="3508"/>
                    <a:pt x="2958" y="3508"/>
                  </a:cubicBezTo>
                  <a:cubicBezTo>
                    <a:pt x="3101" y="3508"/>
                    <a:pt x="3243" y="3495"/>
                    <a:pt x="3383" y="3470"/>
                  </a:cubicBezTo>
                  <a:lnTo>
                    <a:pt x="3383" y="3470"/>
                  </a:lnTo>
                  <a:cubicBezTo>
                    <a:pt x="3284" y="3765"/>
                    <a:pt x="3127" y="4041"/>
                    <a:pt x="2940" y="4296"/>
                  </a:cubicBezTo>
                  <a:cubicBezTo>
                    <a:pt x="2745" y="4547"/>
                    <a:pt x="2246" y="5120"/>
                    <a:pt x="1629" y="5120"/>
                  </a:cubicBezTo>
                  <a:cubicBezTo>
                    <a:pt x="1591" y="5120"/>
                    <a:pt x="1553" y="5117"/>
                    <a:pt x="1514" y="5113"/>
                  </a:cubicBezTo>
                  <a:cubicBezTo>
                    <a:pt x="944" y="5054"/>
                    <a:pt x="540" y="4493"/>
                    <a:pt x="353" y="4159"/>
                  </a:cubicBezTo>
                  <a:cubicBezTo>
                    <a:pt x="320" y="4104"/>
                    <a:pt x="271" y="4081"/>
                    <a:pt x="222" y="4081"/>
                  </a:cubicBezTo>
                  <a:cubicBezTo>
                    <a:pt x="111" y="4081"/>
                    <a:pt x="0" y="4197"/>
                    <a:pt x="68" y="4326"/>
                  </a:cubicBezTo>
                  <a:cubicBezTo>
                    <a:pt x="442" y="4985"/>
                    <a:pt x="944" y="5388"/>
                    <a:pt x="1475" y="5447"/>
                  </a:cubicBezTo>
                  <a:cubicBezTo>
                    <a:pt x="1524" y="5447"/>
                    <a:pt x="1573" y="5457"/>
                    <a:pt x="1622" y="5457"/>
                  </a:cubicBezTo>
                  <a:cubicBezTo>
                    <a:pt x="2173" y="5457"/>
                    <a:pt x="2733" y="5103"/>
                    <a:pt x="3196" y="4483"/>
                  </a:cubicBezTo>
                  <a:cubicBezTo>
                    <a:pt x="3451" y="4159"/>
                    <a:pt x="3638" y="3785"/>
                    <a:pt x="3756" y="3382"/>
                  </a:cubicBezTo>
                  <a:cubicBezTo>
                    <a:pt x="4179" y="3244"/>
                    <a:pt x="4563" y="2998"/>
                    <a:pt x="4868" y="2674"/>
                  </a:cubicBezTo>
                  <a:cubicBezTo>
                    <a:pt x="5477" y="1975"/>
                    <a:pt x="5743" y="1041"/>
                    <a:pt x="5576" y="136"/>
                  </a:cubicBezTo>
                  <a:cubicBezTo>
                    <a:pt x="5559" y="43"/>
                    <a:pt x="5488" y="1"/>
                    <a:pt x="5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 name="Google Shape;453;p23"/>
          <p:cNvGrpSpPr/>
          <p:nvPr/>
        </p:nvGrpSpPr>
        <p:grpSpPr>
          <a:xfrm>
            <a:off x="283424" y="3959014"/>
            <a:ext cx="1578583" cy="927297"/>
            <a:chOff x="3285175" y="1554625"/>
            <a:chExt cx="1458275" cy="856625"/>
          </a:xfrm>
        </p:grpSpPr>
        <p:sp>
          <p:nvSpPr>
            <p:cNvPr id="454" name="Google Shape;454;p23"/>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3"/>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3"/>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3"/>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3"/>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3"/>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3"/>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3"/>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3"/>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3"/>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3"/>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3"/>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3"/>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3"/>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3"/>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 name="Google Shape;469;p23"/>
          <p:cNvGrpSpPr/>
          <p:nvPr/>
        </p:nvGrpSpPr>
        <p:grpSpPr>
          <a:xfrm rot="-610932">
            <a:off x="690439" y="333461"/>
            <a:ext cx="1029443" cy="816844"/>
            <a:chOff x="1291550" y="1421925"/>
            <a:chExt cx="1399875" cy="1110775"/>
          </a:xfrm>
        </p:grpSpPr>
        <p:sp>
          <p:nvSpPr>
            <p:cNvPr id="470" name="Google Shape;470;p23"/>
            <p:cNvSpPr/>
            <p:nvPr/>
          </p:nvSpPr>
          <p:spPr>
            <a:xfrm>
              <a:off x="1291550" y="1421925"/>
              <a:ext cx="658725" cy="589775"/>
            </a:xfrm>
            <a:custGeom>
              <a:rect b="b" l="l" r="r" t="t"/>
              <a:pathLst>
                <a:path extrusionOk="0" h="23591" w="26349">
                  <a:moveTo>
                    <a:pt x="13167" y="1"/>
                  </a:moveTo>
                  <a:cubicBezTo>
                    <a:pt x="8107" y="1"/>
                    <a:pt x="3432" y="3283"/>
                    <a:pt x="1889" y="8378"/>
                  </a:cubicBezTo>
                  <a:cubicBezTo>
                    <a:pt x="1" y="14613"/>
                    <a:pt x="3521" y="21193"/>
                    <a:pt x="9757" y="23081"/>
                  </a:cubicBezTo>
                  <a:cubicBezTo>
                    <a:pt x="10895" y="23426"/>
                    <a:pt x="12046" y="23591"/>
                    <a:pt x="13178" y="23591"/>
                  </a:cubicBezTo>
                  <a:cubicBezTo>
                    <a:pt x="18235" y="23591"/>
                    <a:pt x="22917" y="20308"/>
                    <a:pt x="24460" y="15213"/>
                  </a:cubicBezTo>
                  <a:cubicBezTo>
                    <a:pt x="26348" y="8978"/>
                    <a:pt x="22827" y="2399"/>
                    <a:pt x="16592" y="510"/>
                  </a:cubicBezTo>
                  <a:cubicBezTo>
                    <a:pt x="15452" y="165"/>
                    <a:pt x="14300" y="1"/>
                    <a:pt x="13167" y="1"/>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3"/>
            <p:cNvSpPr/>
            <p:nvPr/>
          </p:nvSpPr>
          <p:spPr>
            <a:xfrm>
              <a:off x="1958675" y="1421925"/>
              <a:ext cx="658725" cy="589775"/>
            </a:xfrm>
            <a:custGeom>
              <a:rect b="b" l="l" r="r" t="t"/>
              <a:pathLst>
                <a:path extrusionOk="0" h="23591" w="26349">
                  <a:moveTo>
                    <a:pt x="13167" y="1"/>
                  </a:moveTo>
                  <a:cubicBezTo>
                    <a:pt x="8107" y="1"/>
                    <a:pt x="3432" y="3283"/>
                    <a:pt x="1889" y="8378"/>
                  </a:cubicBezTo>
                  <a:cubicBezTo>
                    <a:pt x="1" y="14613"/>
                    <a:pt x="3521" y="21193"/>
                    <a:pt x="9757" y="23081"/>
                  </a:cubicBezTo>
                  <a:cubicBezTo>
                    <a:pt x="10895" y="23426"/>
                    <a:pt x="12046" y="23591"/>
                    <a:pt x="13178" y="23591"/>
                  </a:cubicBezTo>
                  <a:cubicBezTo>
                    <a:pt x="18235" y="23591"/>
                    <a:pt x="22917" y="20308"/>
                    <a:pt x="24460" y="15213"/>
                  </a:cubicBezTo>
                  <a:cubicBezTo>
                    <a:pt x="26348" y="8988"/>
                    <a:pt x="22817" y="2399"/>
                    <a:pt x="16592" y="510"/>
                  </a:cubicBezTo>
                  <a:cubicBezTo>
                    <a:pt x="15452" y="165"/>
                    <a:pt x="14300" y="1"/>
                    <a:pt x="13167" y="1"/>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3"/>
            <p:cNvSpPr/>
            <p:nvPr/>
          </p:nvSpPr>
          <p:spPr>
            <a:xfrm>
              <a:off x="1359275" y="1947625"/>
              <a:ext cx="1332150" cy="585075"/>
            </a:xfrm>
            <a:custGeom>
              <a:rect b="b" l="l" r="r" t="t"/>
              <a:pathLst>
                <a:path extrusionOk="0" h="23403" w="53286">
                  <a:moveTo>
                    <a:pt x="52182" y="0"/>
                  </a:moveTo>
                  <a:cubicBezTo>
                    <a:pt x="52060" y="0"/>
                    <a:pt x="51935" y="21"/>
                    <a:pt x="51810" y="65"/>
                  </a:cubicBezTo>
                  <a:lnTo>
                    <a:pt x="50670" y="468"/>
                  </a:lnTo>
                  <a:lnTo>
                    <a:pt x="50325" y="596"/>
                  </a:lnTo>
                  <a:lnTo>
                    <a:pt x="39291" y="4510"/>
                  </a:lnTo>
                  <a:cubicBezTo>
                    <a:pt x="39104" y="3910"/>
                    <a:pt x="38543" y="3497"/>
                    <a:pt x="37914" y="3497"/>
                  </a:cubicBezTo>
                  <a:lnTo>
                    <a:pt x="7849" y="3497"/>
                  </a:lnTo>
                  <a:cubicBezTo>
                    <a:pt x="7052" y="3497"/>
                    <a:pt x="6403" y="4146"/>
                    <a:pt x="6403" y="4943"/>
                  </a:cubicBezTo>
                  <a:lnTo>
                    <a:pt x="6403" y="7353"/>
                  </a:lnTo>
                  <a:lnTo>
                    <a:pt x="3571" y="7353"/>
                  </a:lnTo>
                  <a:cubicBezTo>
                    <a:pt x="3010" y="7353"/>
                    <a:pt x="2538" y="7756"/>
                    <a:pt x="2459" y="8316"/>
                  </a:cubicBezTo>
                  <a:lnTo>
                    <a:pt x="1112" y="8316"/>
                  </a:lnTo>
                  <a:cubicBezTo>
                    <a:pt x="492" y="8316"/>
                    <a:pt x="1" y="8808"/>
                    <a:pt x="1" y="9418"/>
                  </a:cubicBezTo>
                  <a:lnTo>
                    <a:pt x="1" y="11876"/>
                  </a:lnTo>
                  <a:cubicBezTo>
                    <a:pt x="1" y="12486"/>
                    <a:pt x="492" y="12978"/>
                    <a:pt x="1112" y="12978"/>
                  </a:cubicBezTo>
                  <a:lnTo>
                    <a:pt x="2459" y="12978"/>
                  </a:lnTo>
                  <a:cubicBezTo>
                    <a:pt x="2489" y="13568"/>
                    <a:pt x="2971" y="14030"/>
                    <a:pt x="3571" y="14030"/>
                  </a:cubicBezTo>
                  <a:lnTo>
                    <a:pt x="6403" y="14030"/>
                  </a:lnTo>
                  <a:lnTo>
                    <a:pt x="6403" y="21957"/>
                  </a:lnTo>
                  <a:cubicBezTo>
                    <a:pt x="6403" y="22754"/>
                    <a:pt x="7052" y="23403"/>
                    <a:pt x="7849" y="23403"/>
                  </a:cubicBezTo>
                  <a:lnTo>
                    <a:pt x="37914" y="23403"/>
                  </a:lnTo>
                  <a:cubicBezTo>
                    <a:pt x="38710" y="23403"/>
                    <a:pt x="39360" y="22754"/>
                    <a:pt x="39369" y="21957"/>
                  </a:cubicBezTo>
                  <a:lnTo>
                    <a:pt x="39369" y="16784"/>
                  </a:lnTo>
                  <a:lnTo>
                    <a:pt x="50374" y="20020"/>
                  </a:lnTo>
                  <a:lnTo>
                    <a:pt x="50719" y="20128"/>
                  </a:lnTo>
                  <a:lnTo>
                    <a:pt x="51869" y="20462"/>
                  </a:lnTo>
                  <a:cubicBezTo>
                    <a:pt x="51968" y="20492"/>
                    <a:pt x="52076" y="20502"/>
                    <a:pt x="52174" y="20511"/>
                  </a:cubicBezTo>
                  <a:cubicBezTo>
                    <a:pt x="52784" y="20511"/>
                    <a:pt x="53286" y="20010"/>
                    <a:pt x="53286" y="19400"/>
                  </a:cubicBezTo>
                  <a:lnTo>
                    <a:pt x="53286" y="1107"/>
                  </a:lnTo>
                  <a:cubicBezTo>
                    <a:pt x="53286" y="473"/>
                    <a:pt x="52768" y="0"/>
                    <a:pt x="52182"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3"/>
            <p:cNvSpPr/>
            <p:nvPr/>
          </p:nvSpPr>
          <p:spPr>
            <a:xfrm>
              <a:off x="1353763" y="1449663"/>
              <a:ext cx="534300" cy="534300"/>
            </a:xfrm>
            <a:custGeom>
              <a:rect b="b" l="l" r="r" t="t"/>
              <a:pathLst>
                <a:path extrusionOk="0" h="21372" w="21372">
                  <a:moveTo>
                    <a:pt x="10691" y="0"/>
                  </a:moveTo>
                  <a:cubicBezTo>
                    <a:pt x="4790" y="0"/>
                    <a:pt x="0" y="4790"/>
                    <a:pt x="0" y="10691"/>
                  </a:cubicBezTo>
                  <a:cubicBezTo>
                    <a:pt x="0" y="16592"/>
                    <a:pt x="4790" y="21371"/>
                    <a:pt x="10691" y="21371"/>
                  </a:cubicBezTo>
                  <a:cubicBezTo>
                    <a:pt x="16592" y="21371"/>
                    <a:pt x="21371" y="16592"/>
                    <a:pt x="21371" y="10691"/>
                  </a:cubicBezTo>
                  <a:cubicBezTo>
                    <a:pt x="21371" y="4790"/>
                    <a:pt x="16592" y="0"/>
                    <a:pt x="106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3"/>
            <p:cNvSpPr/>
            <p:nvPr/>
          </p:nvSpPr>
          <p:spPr>
            <a:xfrm>
              <a:off x="2020888" y="1449663"/>
              <a:ext cx="534300" cy="534300"/>
            </a:xfrm>
            <a:custGeom>
              <a:rect b="b" l="l" r="r" t="t"/>
              <a:pathLst>
                <a:path extrusionOk="0" h="21372" w="21372">
                  <a:moveTo>
                    <a:pt x="10691" y="0"/>
                  </a:moveTo>
                  <a:cubicBezTo>
                    <a:pt x="4790" y="0"/>
                    <a:pt x="0" y="4790"/>
                    <a:pt x="0" y="10691"/>
                  </a:cubicBezTo>
                  <a:cubicBezTo>
                    <a:pt x="0" y="16592"/>
                    <a:pt x="4790" y="21371"/>
                    <a:pt x="10691" y="21371"/>
                  </a:cubicBezTo>
                  <a:cubicBezTo>
                    <a:pt x="16592" y="21371"/>
                    <a:pt x="21371" y="16592"/>
                    <a:pt x="21371" y="10691"/>
                  </a:cubicBezTo>
                  <a:cubicBezTo>
                    <a:pt x="21371" y="4790"/>
                    <a:pt x="16592" y="0"/>
                    <a:pt x="106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3"/>
            <p:cNvSpPr/>
            <p:nvPr/>
          </p:nvSpPr>
          <p:spPr>
            <a:xfrm>
              <a:off x="1537525" y="2060850"/>
              <a:ext cx="768875" cy="442350"/>
            </a:xfrm>
            <a:custGeom>
              <a:rect b="b" l="l" r="r" t="t"/>
              <a:pathLst>
                <a:path extrusionOk="0" h="17694" w="30755">
                  <a:moveTo>
                    <a:pt x="345" y="1"/>
                  </a:moveTo>
                  <a:cubicBezTo>
                    <a:pt x="158" y="1"/>
                    <a:pt x="1" y="148"/>
                    <a:pt x="1" y="345"/>
                  </a:cubicBezTo>
                  <a:lnTo>
                    <a:pt x="1" y="17349"/>
                  </a:lnTo>
                  <a:cubicBezTo>
                    <a:pt x="1" y="17536"/>
                    <a:pt x="158" y="17694"/>
                    <a:pt x="345" y="17694"/>
                  </a:cubicBezTo>
                  <a:lnTo>
                    <a:pt x="30410" y="17694"/>
                  </a:lnTo>
                  <a:cubicBezTo>
                    <a:pt x="30597" y="17694"/>
                    <a:pt x="30754" y="17536"/>
                    <a:pt x="30754" y="17349"/>
                  </a:cubicBezTo>
                  <a:lnTo>
                    <a:pt x="30754" y="345"/>
                  </a:lnTo>
                  <a:cubicBezTo>
                    <a:pt x="30754" y="148"/>
                    <a:pt x="30597" y="1"/>
                    <a:pt x="304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3"/>
            <p:cNvSpPr/>
            <p:nvPr/>
          </p:nvSpPr>
          <p:spPr>
            <a:xfrm>
              <a:off x="1557450" y="2083725"/>
              <a:ext cx="731250" cy="402525"/>
            </a:xfrm>
            <a:custGeom>
              <a:rect b="b" l="l" r="r" t="t"/>
              <a:pathLst>
                <a:path extrusionOk="0" h="16101" w="29250">
                  <a:moveTo>
                    <a:pt x="28905" y="335"/>
                  </a:moveTo>
                  <a:lnTo>
                    <a:pt x="28905" y="15756"/>
                  </a:lnTo>
                  <a:lnTo>
                    <a:pt x="345" y="15756"/>
                  </a:lnTo>
                  <a:lnTo>
                    <a:pt x="345" y="335"/>
                  </a:lnTo>
                  <a:close/>
                  <a:moveTo>
                    <a:pt x="1" y="1"/>
                  </a:moveTo>
                  <a:lnTo>
                    <a:pt x="1" y="16100"/>
                  </a:lnTo>
                  <a:lnTo>
                    <a:pt x="29249" y="16100"/>
                  </a:lnTo>
                  <a:lnTo>
                    <a:pt x="292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3"/>
            <p:cNvSpPr/>
            <p:nvPr/>
          </p:nvSpPr>
          <p:spPr>
            <a:xfrm>
              <a:off x="1439175" y="2157250"/>
              <a:ext cx="917375" cy="111650"/>
            </a:xfrm>
            <a:custGeom>
              <a:rect b="b" l="l" r="r" t="t"/>
              <a:pathLst>
                <a:path extrusionOk="0" h="4466" w="36695">
                  <a:moveTo>
                    <a:pt x="1" y="0"/>
                  </a:moveTo>
                  <a:lnTo>
                    <a:pt x="1" y="4465"/>
                  </a:lnTo>
                  <a:lnTo>
                    <a:pt x="35672" y="4465"/>
                  </a:lnTo>
                  <a:cubicBezTo>
                    <a:pt x="36242" y="4465"/>
                    <a:pt x="36695" y="4003"/>
                    <a:pt x="36695" y="3432"/>
                  </a:cubicBezTo>
                  <a:lnTo>
                    <a:pt x="36695" y="1023"/>
                  </a:lnTo>
                  <a:cubicBezTo>
                    <a:pt x="36695" y="453"/>
                    <a:pt x="36242" y="0"/>
                    <a:pt x="3567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3"/>
            <p:cNvSpPr/>
            <p:nvPr/>
          </p:nvSpPr>
          <p:spPr>
            <a:xfrm>
              <a:off x="1623100" y="2187725"/>
              <a:ext cx="293350" cy="52650"/>
            </a:xfrm>
            <a:custGeom>
              <a:rect b="b" l="l" r="r" t="t"/>
              <a:pathLst>
                <a:path extrusionOk="0" fill="none" h="2106" w="11734">
                  <a:moveTo>
                    <a:pt x="1053" y="1"/>
                  </a:moveTo>
                  <a:lnTo>
                    <a:pt x="10681" y="1"/>
                  </a:lnTo>
                  <a:cubicBezTo>
                    <a:pt x="11271" y="1"/>
                    <a:pt x="11733" y="473"/>
                    <a:pt x="11733" y="1053"/>
                  </a:cubicBezTo>
                  <a:cubicBezTo>
                    <a:pt x="11733" y="1633"/>
                    <a:pt x="11271" y="2105"/>
                    <a:pt x="10681" y="2105"/>
                  </a:cubicBezTo>
                  <a:lnTo>
                    <a:pt x="1053" y="2105"/>
                  </a:lnTo>
                  <a:cubicBezTo>
                    <a:pt x="472" y="2105"/>
                    <a:pt x="0" y="1633"/>
                    <a:pt x="0" y="1053"/>
                  </a:cubicBezTo>
                  <a:cubicBezTo>
                    <a:pt x="0" y="473"/>
                    <a:pt x="472" y="1"/>
                    <a:pt x="1053" y="1"/>
                  </a:cubicBezTo>
                  <a:close/>
                </a:path>
              </a:pathLst>
            </a:custGeom>
            <a:noFill/>
            <a:ln cap="flat" cmpd="sng" w="8600">
              <a:solidFill>
                <a:schemeClr val="accent6"/>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3"/>
            <p:cNvSpPr/>
            <p:nvPr/>
          </p:nvSpPr>
          <p:spPr>
            <a:xfrm>
              <a:off x="1996825" y="2185750"/>
              <a:ext cx="55350" cy="55350"/>
            </a:xfrm>
            <a:custGeom>
              <a:rect b="b" l="l" r="r" t="t"/>
              <a:pathLst>
                <a:path extrusionOk="0" fill="none" h="2214" w="2214">
                  <a:moveTo>
                    <a:pt x="2213" y="1102"/>
                  </a:moveTo>
                  <a:cubicBezTo>
                    <a:pt x="2213" y="1722"/>
                    <a:pt x="1721" y="2214"/>
                    <a:pt x="1112" y="2214"/>
                  </a:cubicBezTo>
                  <a:cubicBezTo>
                    <a:pt x="492" y="2214"/>
                    <a:pt x="0" y="1722"/>
                    <a:pt x="0" y="1102"/>
                  </a:cubicBezTo>
                  <a:cubicBezTo>
                    <a:pt x="0" y="493"/>
                    <a:pt x="492" y="1"/>
                    <a:pt x="1112" y="1"/>
                  </a:cubicBezTo>
                  <a:cubicBezTo>
                    <a:pt x="1721" y="1"/>
                    <a:pt x="2213" y="493"/>
                    <a:pt x="2213" y="1102"/>
                  </a:cubicBezTo>
                  <a:close/>
                </a:path>
              </a:pathLst>
            </a:custGeom>
            <a:noFill/>
            <a:ln cap="flat" cmpd="sng" w="8600">
              <a:solidFill>
                <a:schemeClr val="accent6"/>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3"/>
            <p:cNvSpPr/>
            <p:nvPr/>
          </p:nvSpPr>
          <p:spPr>
            <a:xfrm>
              <a:off x="2091725" y="2185750"/>
              <a:ext cx="55350" cy="55350"/>
            </a:xfrm>
            <a:custGeom>
              <a:rect b="b" l="l" r="r" t="t"/>
              <a:pathLst>
                <a:path extrusionOk="0" fill="none" h="2214" w="2214">
                  <a:moveTo>
                    <a:pt x="2213" y="1102"/>
                  </a:moveTo>
                  <a:cubicBezTo>
                    <a:pt x="2213" y="1722"/>
                    <a:pt x="1722" y="2214"/>
                    <a:pt x="1112" y="2214"/>
                  </a:cubicBezTo>
                  <a:cubicBezTo>
                    <a:pt x="492" y="2214"/>
                    <a:pt x="1" y="1722"/>
                    <a:pt x="1" y="1102"/>
                  </a:cubicBezTo>
                  <a:cubicBezTo>
                    <a:pt x="1" y="493"/>
                    <a:pt x="492" y="1"/>
                    <a:pt x="1112" y="1"/>
                  </a:cubicBezTo>
                  <a:cubicBezTo>
                    <a:pt x="1722" y="1"/>
                    <a:pt x="2213" y="493"/>
                    <a:pt x="2213" y="1102"/>
                  </a:cubicBezTo>
                  <a:close/>
                </a:path>
              </a:pathLst>
            </a:custGeom>
            <a:noFill/>
            <a:ln cap="flat" cmpd="sng" w="8600">
              <a:solidFill>
                <a:schemeClr val="accent6"/>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3"/>
            <p:cNvSpPr/>
            <p:nvPr/>
          </p:nvSpPr>
          <p:spPr>
            <a:xfrm>
              <a:off x="1377725" y="2181325"/>
              <a:ext cx="120500" cy="61250"/>
            </a:xfrm>
            <a:custGeom>
              <a:rect b="b" l="l" r="r" t="t"/>
              <a:pathLst>
                <a:path extrusionOk="0" h="2450" w="4820">
                  <a:moveTo>
                    <a:pt x="0" y="1"/>
                  </a:moveTo>
                  <a:lnTo>
                    <a:pt x="0" y="2450"/>
                  </a:lnTo>
                  <a:lnTo>
                    <a:pt x="4819" y="2450"/>
                  </a:lnTo>
                  <a:lnTo>
                    <a:pt x="481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3"/>
            <p:cNvSpPr/>
            <p:nvPr/>
          </p:nvSpPr>
          <p:spPr>
            <a:xfrm>
              <a:off x="2334650" y="1973325"/>
              <a:ext cx="319900" cy="457600"/>
            </a:xfrm>
            <a:custGeom>
              <a:rect b="b" l="l" r="r" t="t"/>
              <a:pathLst>
                <a:path extrusionOk="0" h="18304" w="12796">
                  <a:moveTo>
                    <a:pt x="12795" y="1"/>
                  </a:moveTo>
                  <a:lnTo>
                    <a:pt x="11655" y="404"/>
                  </a:lnTo>
                  <a:lnTo>
                    <a:pt x="11310" y="522"/>
                  </a:lnTo>
                  <a:lnTo>
                    <a:pt x="0" y="4554"/>
                  </a:lnTo>
                  <a:lnTo>
                    <a:pt x="0" y="14537"/>
                  </a:lnTo>
                  <a:lnTo>
                    <a:pt x="11310" y="17861"/>
                  </a:lnTo>
                  <a:lnTo>
                    <a:pt x="11655" y="17969"/>
                  </a:lnTo>
                  <a:lnTo>
                    <a:pt x="12795" y="18303"/>
                  </a:lnTo>
                  <a:lnTo>
                    <a:pt x="127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3"/>
            <p:cNvSpPr/>
            <p:nvPr/>
          </p:nvSpPr>
          <p:spPr>
            <a:xfrm>
              <a:off x="2617400" y="1983425"/>
              <a:ext cx="8625" cy="439125"/>
            </a:xfrm>
            <a:custGeom>
              <a:rect b="b" l="l" r="r" t="t"/>
              <a:pathLst>
                <a:path extrusionOk="0" h="17565" w="345">
                  <a:moveTo>
                    <a:pt x="345" y="0"/>
                  </a:moveTo>
                  <a:lnTo>
                    <a:pt x="0" y="118"/>
                  </a:lnTo>
                  <a:lnTo>
                    <a:pt x="0" y="17457"/>
                  </a:lnTo>
                  <a:lnTo>
                    <a:pt x="345" y="17565"/>
                  </a:lnTo>
                  <a:lnTo>
                    <a:pt x="34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3"/>
            <p:cNvSpPr/>
            <p:nvPr/>
          </p:nvSpPr>
          <p:spPr>
            <a:xfrm>
              <a:off x="1413263" y="1517038"/>
              <a:ext cx="415300" cy="399550"/>
            </a:xfrm>
            <a:custGeom>
              <a:rect b="b" l="l" r="r" t="t"/>
              <a:pathLst>
                <a:path extrusionOk="0" h="15982" w="16612">
                  <a:moveTo>
                    <a:pt x="8626" y="334"/>
                  </a:moveTo>
                  <a:cubicBezTo>
                    <a:pt x="12845" y="334"/>
                    <a:pt x="16267" y="3767"/>
                    <a:pt x="16277" y="7986"/>
                  </a:cubicBezTo>
                  <a:cubicBezTo>
                    <a:pt x="16277" y="11084"/>
                    <a:pt x="14409" y="13877"/>
                    <a:pt x="11547" y="15057"/>
                  </a:cubicBezTo>
                  <a:cubicBezTo>
                    <a:pt x="10602" y="15451"/>
                    <a:pt x="9609" y="15642"/>
                    <a:pt x="8624" y="15642"/>
                  </a:cubicBezTo>
                  <a:cubicBezTo>
                    <a:pt x="6633" y="15642"/>
                    <a:pt x="4674" y="14862"/>
                    <a:pt x="3207" y="13395"/>
                  </a:cubicBezTo>
                  <a:cubicBezTo>
                    <a:pt x="1023" y="11212"/>
                    <a:pt x="365" y="7917"/>
                    <a:pt x="1555" y="5055"/>
                  </a:cubicBezTo>
                  <a:cubicBezTo>
                    <a:pt x="2735" y="2193"/>
                    <a:pt x="5528" y="334"/>
                    <a:pt x="8626" y="334"/>
                  </a:cubicBezTo>
                  <a:close/>
                  <a:moveTo>
                    <a:pt x="8628" y="1"/>
                  </a:moveTo>
                  <a:cubicBezTo>
                    <a:pt x="6548" y="1"/>
                    <a:pt x="4504" y="814"/>
                    <a:pt x="2971" y="2341"/>
                  </a:cubicBezTo>
                  <a:cubicBezTo>
                    <a:pt x="689" y="4632"/>
                    <a:pt x="1" y="8064"/>
                    <a:pt x="1240" y="11054"/>
                  </a:cubicBezTo>
                  <a:cubicBezTo>
                    <a:pt x="2479" y="14034"/>
                    <a:pt x="5390" y="15981"/>
                    <a:pt x="8626" y="15981"/>
                  </a:cubicBezTo>
                  <a:cubicBezTo>
                    <a:pt x="13032" y="15972"/>
                    <a:pt x="16602" y="12402"/>
                    <a:pt x="16612" y="7996"/>
                  </a:cubicBezTo>
                  <a:cubicBezTo>
                    <a:pt x="16612" y="4760"/>
                    <a:pt x="14664" y="1849"/>
                    <a:pt x="11684" y="610"/>
                  </a:cubicBezTo>
                  <a:cubicBezTo>
                    <a:pt x="10695" y="200"/>
                    <a:pt x="9657" y="1"/>
                    <a:pt x="86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3"/>
            <p:cNvSpPr/>
            <p:nvPr/>
          </p:nvSpPr>
          <p:spPr>
            <a:xfrm>
              <a:off x="2080388" y="1517038"/>
              <a:ext cx="415300" cy="399550"/>
            </a:xfrm>
            <a:custGeom>
              <a:rect b="b" l="l" r="r" t="t"/>
              <a:pathLst>
                <a:path extrusionOk="0" h="15982" w="16612">
                  <a:moveTo>
                    <a:pt x="8625" y="334"/>
                  </a:moveTo>
                  <a:cubicBezTo>
                    <a:pt x="12854" y="334"/>
                    <a:pt x="16277" y="3757"/>
                    <a:pt x="16287" y="7986"/>
                  </a:cubicBezTo>
                  <a:cubicBezTo>
                    <a:pt x="16277" y="11084"/>
                    <a:pt x="14418" y="13877"/>
                    <a:pt x="11556" y="15057"/>
                  </a:cubicBezTo>
                  <a:cubicBezTo>
                    <a:pt x="10608" y="15451"/>
                    <a:pt x="9613" y="15643"/>
                    <a:pt x="8626" y="15643"/>
                  </a:cubicBezTo>
                  <a:cubicBezTo>
                    <a:pt x="6637" y="15643"/>
                    <a:pt x="4682" y="14864"/>
                    <a:pt x="3216" y="13405"/>
                  </a:cubicBezTo>
                  <a:cubicBezTo>
                    <a:pt x="1033" y="11212"/>
                    <a:pt x="374" y="7917"/>
                    <a:pt x="1554" y="5065"/>
                  </a:cubicBezTo>
                  <a:cubicBezTo>
                    <a:pt x="2734" y="2203"/>
                    <a:pt x="5527" y="334"/>
                    <a:pt x="8625" y="334"/>
                  </a:cubicBezTo>
                  <a:close/>
                  <a:moveTo>
                    <a:pt x="8628" y="1"/>
                  </a:moveTo>
                  <a:cubicBezTo>
                    <a:pt x="6547" y="1"/>
                    <a:pt x="4504" y="814"/>
                    <a:pt x="2970" y="2341"/>
                  </a:cubicBezTo>
                  <a:cubicBezTo>
                    <a:pt x="689" y="4632"/>
                    <a:pt x="0" y="8064"/>
                    <a:pt x="1239" y="11054"/>
                  </a:cubicBezTo>
                  <a:cubicBezTo>
                    <a:pt x="2479" y="14034"/>
                    <a:pt x="5390" y="15981"/>
                    <a:pt x="8625" y="15981"/>
                  </a:cubicBezTo>
                  <a:cubicBezTo>
                    <a:pt x="13031" y="15972"/>
                    <a:pt x="16601" y="12402"/>
                    <a:pt x="16611" y="7996"/>
                  </a:cubicBezTo>
                  <a:cubicBezTo>
                    <a:pt x="16611" y="4760"/>
                    <a:pt x="14664" y="1849"/>
                    <a:pt x="11684" y="610"/>
                  </a:cubicBezTo>
                  <a:cubicBezTo>
                    <a:pt x="10695" y="200"/>
                    <a:pt x="9657" y="1"/>
                    <a:pt x="86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3"/>
            <p:cNvSpPr/>
            <p:nvPr/>
          </p:nvSpPr>
          <p:spPr>
            <a:xfrm>
              <a:off x="1572463" y="1675300"/>
              <a:ext cx="96900" cy="83025"/>
            </a:xfrm>
            <a:custGeom>
              <a:rect b="b" l="l" r="r" t="t"/>
              <a:pathLst>
                <a:path extrusionOk="0" h="3321" w="3876">
                  <a:moveTo>
                    <a:pt x="2211" y="350"/>
                  </a:moveTo>
                  <a:cubicBezTo>
                    <a:pt x="2215" y="350"/>
                    <a:pt x="2219" y="350"/>
                    <a:pt x="2223" y="350"/>
                  </a:cubicBezTo>
                  <a:cubicBezTo>
                    <a:pt x="2941" y="350"/>
                    <a:pt x="3531" y="940"/>
                    <a:pt x="3531" y="1668"/>
                  </a:cubicBezTo>
                  <a:cubicBezTo>
                    <a:pt x="3531" y="2459"/>
                    <a:pt x="2885" y="2985"/>
                    <a:pt x="2207" y="2985"/>
                  </a:cubicBezTo>
                  <a:cubicBezTo>
                    <a:pt x="1882" y="2985"/>
                    <a:pt x="1550" y="2864"/>
                    <a:pt x="1279" y="2593"/>
                  </a:cubicBezTo>
                  <a:cubicBezTo>
                    <a:pt x="456" y="1769"/>
                    <a:pt x="1039" y="350"/>
                    <a:pt x="2211" y="350"/>
                  </a:cubicBezTo>
                  <a:close/>
                  <a:moveTo>
                    <a:pt x="2202" y="0"/>
                  </a:moveTo>
                  <a:cubicBezTo>
                    <a:pt x="1795" y="0"/>
                    <a:pt x="1380" y="151"/>
                    <a:pt x="1043" y="488"/>
                  </a:cubicBezTo>
                  <a:cubicBezTo>
                    <a:pt x="1" y="1540"/>
                    <a:pt x="738" y="3320"/>
                    <a:pt x="2223" y="3320"/>
                  </a:cubicBezTo>
                  <a:cubicBezTo>
                    <a:pt x="3138" y="3320"/>
                    <a:pt x="3876" y="2583"/>
                    <a:pt x="3876" y="1668"/>
                  </a:cubicBezTo>
                  <a:cubicBezTo>
                    <a:pt x="3876" y="663"/>
                    <a:pt x="3055" y="0"/>
                    <a:pt x="2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3"/>
            <p:cNvSpPr/>
            <p:nvPr/>
          </p:nvSpPr>
          <p:spPr>
            <a:xfrm>
              <a:off x="2239475" y="1675300"/>
              <a:ext cx="97125" cy="83025"/>
            </a:xfrm>
            <a:custGeom>
              <a:rect b="b" l="l" r="r" t="t"/>
              <a:pathLst>
                <a:path extrusionOk="0" h="3321" w="3885">
                  <a:moveTo>
                    <a:pt x="2223" y="350"/>
                  </a:moveTo>
                  <a:cubicBezTo>
                    <a:pt x="2951" y="350"/>
                    <a:pt x="3541" y="940"/>
                    <a:pt x="3541" y="1668"/>
                  </a:cubicBezTo>
                  <a:cubicBezTo>
                    <a:pt x="3541" y="2459"/>
                    <a:pt x="2894" y="2985"/>
                    <a:pt x="2217" y="2985"/>
                  </a:cubicBezTo>
                  <a:cubicBezTo>
                    <a:pt x="1892" y="2985"/>
                    <a:pt x="1560" y="2864"/>
                    <a:pt x="1289" y="2593"/>
                  </a:cubicBezTo>
                  <a:cubicBezTo>
                    <a:pt x="462" y="1766"/>
                    <a:pt x="1043" y="350"/>
                    <a:pt x="2223" y="350"/>
                  </a:cubicBezTo>
                  <a:close/>
                  <a:moveTo>
                    <a:pt x="2211" y="0"/>
                  </a:moveTo>
                  <a:cubicBezTo>
                    <a:pt x="1804" y="0"/>
                    <a:pt x="1389" y="151"/>
                    <a:pt x="1053" y="488"/>
                  </a:cubicBezTo>
                  <a:cubicBezTo>
                    <a:pt x="0" y="1530"/>
                    <a:pt x="738" y="3320"/>
                    <a:pt x="2223" y="3320"/>
                  </a:cubicBezTo>
                  <a:cubicBezTo>
                    <a:pt x="2229" y="3320"/>
                    <a:pt x="2235" y="3320"/>
                    <a:pt x="2241" y="3320"/>
                  </a:cubicBezTo>
                  <a:cubicBezTo>
                    <a:pt x="3147" y="3320"/>
                    <a:pt x="3885" y="2577"/>
                    <a:pt x="3885" y="1668"/>
                  </a:cubicBezTo>
                  <a:cubicBezTo>
                    <a:pt x="3885" y="663"/>
                    <a:pt x="3065" y="0"/>
                    <a:pt x="2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 name="Google Shape;488;p23"/>
          <p:cNvGrpSpPr/>
          <p:nvPr/>
        </p:nvGrpSpPr>
        <p:grpSpPr>
          <a:xfrm rot="213527">
            <a:off x="7856348" y="4065234"/>
            <a:ext cx="933838" cy="792842"/>
            <a:chOff x="3502275" y="3218775"/>
            <a:chExt cx="1175775" cy="998250"/>
          </a:xfrm>
        </p:grpSpPr>
        <p:sp>
          <p:nvSpPr>
            <p:cNvPr id="489" name="Google Shape;489;p23"/>
            <p:cNvSpPr/>
            <p:nvPr/>
          </p:nvSpPr>
          <p:spPr>
            <a:xfrm>
              <a:off x="3503750" y="3218775"/>
              <a:ext cx="1174300" cy="997175"/>
            </a:xfrm>
            <a:custGeom>
              <a:rect b="b" l="l" r="r" t="t"/>
              <a:pathLst>
                <a:path extrusionOk="0" h="39887" w="46972">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cap="flat" cmpd="sng" w="122925">
              <a:solidFill>
                <a:schemeClr val="accent6"/>
              </a:solidFill>
              <a:prstDash val="solid"/>
              <a:miter lim="9834"/>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3"/>
            <p:cNvSpPr/>
            <p:nvPr/>
          </p:nvSpPr>
          <p:spPr>
            <a:xfrm>
              <a:off x="3502275" y="3292450"/>
              <a:ext cx="1155375" cy="92457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3"/>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3"/>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3"/>
            <p:cNvSpPr/>
            <p:nvPr/>
          </p:nvSpPr>
          <p:spPr>
            <a:xfrm>
              <a:off x="3937225" y="3272500"/>
              <a:ext cx="241475" cy="223800"/>
            </a:xfrm>
            <a:custGeom>
              <a:rect b="b" l="l" r="r" t="t"/>
              <a:pathLst>
                <a:path extrusionOk="0" h="8952" w="9659">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3"/>
            <p:cNvSpPr/>
            <p:nvPr/>
          </p:nvSpPr>
          <p:spPr>
            <a:xfrm>
              <a:off x="3672925" y="3396275"/>
              <a:ext cx="267525" cy="219150"/>
            </a:xfrm>
            <a:custGeom>
              <a:rect b="b" l="l" r="r" t="t"/>
              <a:pathLst>
                <a:path extrusionOk="0" h="8766" w="10701">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3"/>
            <p:cNvSpPr/>
            <p:nvPr/>
          </p:nvSpPr>
          <p:spPr>
            <a:xfrm>
              <a:off x="3693700" y="3683175"/>
              <a:ext cx="296650" cy="243675"/>
            </a:xfrm>
            <a:custGeom>
              <a:rect b="b" l="l" r="r" t="t"/>
              <a:pathLst>
                <a:path extrusionOk="0" h="9747" w="11866">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3"/>
            <p:cNvSpPr/>
            <p:nvPr/>
          </p:nvSpPr>
          <p:spPr>
            <a:xfrm>
              <a:off x="4051550" y="3806075"/>
              <a:ext cx="278725" cy="279350"/>
            </a:xfrm>
            <a:custGeom>
              <a:rect b="b" l="l" r="r" t="t"/>
              <a:pathLst>
                <a:path extrusionOk="0" h="11174" w="11149">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3"/>
            <p:cNvSpPr/>
            <p:nvPr/>
          </p:nvSpPr>
          <p:spPr>
            <a:xfrm>
              <a:off x="4311675" y="3673800"/>
              <a:ext cx="296825" cy="258700"/>
            </a:xfrm>
            <a:custGeom>
              <a:rect b="b" l="l" r="r" t="t"/>
              <a:pathLst>
                <a:path extrusionOk="0" h="10348" w="11873">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3"/>
            <p:cNvSpPr/>
            <p:nvPr/>
          </p:nvSpPr>
          <p:spPr>
            <a:xfrm>
              <a:off x="4234725" y="3403275"/>
              <a:ext cx="267050" cy="221800"/>
            </a:xfrm>
            <a:custGeom>
              <a:rect b="b" l="l" r="r" t="t"/>
              <a:pathLst>
                <a:path extrusionOk="0" h="8872" w="10682">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3"/>
            <p:cNvSpPr/>
            <p:nvPr/>
          </p:nvSpPr>
          <p:spPr>
            <a:xfrm>
              <a:off x="4027700" y="3566800"/>
              <a:ext cx="189350" cy="161850"/>
            </a:xfrm>
            <a:custGeom>
              <a:rect b="b" l="l" r="r" t="t"/>
              <a:pathLst>
                <a:path extrusionOk="0" h="6474" w="7574">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3"/>
            <p:cNvSpPr/>
            <p:nvPr/>
          </p:nvSpPr>
          <p:spPr>
            <a:xfrm>
              <a:off x="3796600" y="3346750"/>
              <a:ext cx="638775" cy="639525"/>
            </a:xfrm>
            <a:custGeom>
              <a:rect b="b" l="l" r="r" t="t"/>
              <a:pathLst>
                <a:path extrusionOk="0" h="25581" w="25551">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28" name="Shape 28"/>
        <p:cNvGrpSpPr/>
        <p:nvPr/>
      </p:nvGrpSpPr>
      <p:grpSpPr>
        <a:xfrm>
          <a:off x="0" y="0"/>
          <a:ext cx="0" cy="0"/>
          <a:chOff x="0" y="0"/>
          <a:chExt cx="0" cy="0"/>
        </a:xfrm>
      </p:grpSpPr>
      <p:sp>
        <p:nvSpPr>
          <p:cNvPr id="29" name="Google Shape;29;p4"/>
          <p:cNvSpPr/>
          <p:nvPr>
            <p:ph idx="2" type="pic"/>
          </p:nvPr>
        </p:nvSpPr>
        <p:spPr>
          <a:xfrm>
            <a:off x="4931025" y="1316875"/>
            <a:ext cx="3498000" cy="3291600"/>
          </a:xfrm>
          <a:prstGeom prst="rect">
            <a:avLst/>
          </a:prstGeom>
          <a:noFill/>
          <a:ln>
            <a:noFill/>
          </a:ln>
        </p:spPr>
      </p:sp>
      <p:sp>
        <p:nvSpPr>
          <p:cNvPr id="30" name="Google Shape;30;p4"/>
          <p:cNvSpPr txBox="1"/>
          <p:nvPr>
            <p:ph type="title"/>
          </p:nvPr>
        </p:nvSpPr>
        <p:spPr>
          <a:xfrm>
            <a:off x="720000" y="445025"/>
            <a:ext cx="7708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31" name="Google Shape;31;p4"/>
          <p:cNvSpPr/>
          <p:nvPr>
            <p:ph idx="3" type="pic"/>
          </p:nvPr>
        </p:nvSpPr>
        <p:spPr>
          <a:xfrm>
            <a:off x="715100" y="1316875"/>
            <a:ext cx="3976200" cy="1536900"/>
          </a:xfrm>
          <a:prstGeom prst="rect">
            <a:avLst/>
          </a:prstGeom>
          <a:noFill/>
          <a:ln>
            <a:noFill/>
          </a:ln>
        </p:spPr>
      </p:sp>
      <p:sp>
        <p:nvSpPr>
          <p:cNvPr id="32" name="Google Shape;32;p4"/>
          <p:cNvSpPr/>
          <p:nvPr>
            <p:ph idx="4" type="pic"/>
          </p:nvPr>
        </p:nvSpPr>
        <p:spPr>
          <a:xfrm>
            <a:off x="715100" y="3071575"/>
            <a:ext cx="3976200" cy="1536900"/>
          </a:xfrm>
          <a:prstGeom prst="rect">
            <a:avLst/>
          </a:prstGeom>
          <a:noFill/>
          <a:ln>
            <a:noFill/>
          </a:ln>
        </p:spPr>
      </p:sp>
      <p:sp>
        <p:nvSpPr>
          <p:cNvPr id="33" name="Google Shape;33;p4"/>
          <p:cNvSpPr/>
          <p:nvPr/>
        </p:nvSpPr>
        <p:spPr>
          <a:xfrm flipH="1">
            <a:off x="8581781" y="4565311"/>
            <a:ext cx="352095" cy="45319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flipH="1">
            <a:off x="5707460" y="4922314"/>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flipH="1">
            <a:off x="6911417" y="307289"/>
            <a:ext cx="257508" cy="137732"/>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flipH="1" rot="-3391622">
            <a:off x="1502177" y="188927"/>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flipH="1" rot="2576285">
            <a:off x="1944590" y="4565303"/>
            <a:ext cx="352106" cy="453211"/>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4"/>
          <p:cNvSpPr/>
          <p:nvPr/>
        </p:nvSpPr>
        <p:spPr>
          <a:xfrm flipH="1" rot="-7413790">
            <a:off x="157246" y="990805"/>
            <a:ext cx="246678"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4"/>
          <p:cNvSpPr/>
          <p:nvPr/>
        </p:nvSpPr>
        <p:spPr>
          <a:xfrm flipH="1" rot="-3147102">
            <a:off x="258538" y="3043612"/>
            <a:ext cx="352091" cy="453192"/>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p:nvPr/>
        </p:nvSpPr>
        <p:spPr>
          <a:xfrm flipH="1" rot="-294391">
            <a:off x="8680994" y="1933384"/>
            <a:ext cx="246683" cy="155427"/>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p:nvPr/>
        </p:nvSpPr>
        <p:spPr>
          <a:xfrm rot="8223715">
            <a:off x="4244140" y="14978"/>
            <a:ext cx="352106" cy="453211"/>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42" name="Shape 42"/>
        <p:cNvGrpSpPr/>
        <p:nvPr/>
      </p:nvGrpSpPr>
      <p:grpSpPr>
        <a:xfrm>
          <a:off x="0" y="0"/>
          <a:ext cx="0" cy="0"/>
          <a:chOff x="0" y="0"/>
          <a:chExt cx="0" cy="0"/>
        </a:xfrm>
      </p:grpSpPr>
      <p:sp>
        <p:nvSpPr>
          <p:cNvPr id="43" name="Google Shape;43;p5"/>
          <p:cNvSpPr txBox="1"/>
          <p:nvPr>
            <p:ph idx="1" type="subTitle"/>
          </p:nvPr>
        </p:nvSpPr>
        <p:spPr>
          <a:xfrm>
            <a:off x="5032681" y="2962100"/>
            <a:ext cx="1961100" cy="7230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Clr>
                <a:schemeClr val="dk1"/>
              </a:buClr>
              <a:buSzPts val="1400"/>
              <a:buNone/>
              <a:defRPr>
                <a:latin typeface="Fira Sans"/>
                <a:ea typeface="Fira Sans"/>
                <a:cs typeface="Fira Sans"/>
                <a:sym typeface="Fira Sans"/>
              </a:defRPr>
            </a:lvl1pPr>
            <a:lvl2pPr lvl="1" rtl="0">
              <a:lnSpc>
                <a:spcPct val="115000"/>
              </a:lnSpc>
              <a:spcBef>
                <a:spcPts val="0"/>
              </a:spcBef>
              <a:spcAft>
                <a:spcPts val="0"/>
              </a:spcAft>
              <a:buClr>
                <a:schemeClr val="dk1"/>
              </a:buClr>
              <a:buSzPts val="1400"/>
              <a:buNone/>
              <a:defRPr sz="1400">
                <a:solidFill>
                  <a:schemeClr val="dk1"/>
                </a:solidFill>
              </a:defRPr>
            </a:lvl2pPr>
            <a:lvl3pPr lvl="2" rtl="0">
              <a:lnSpc>
                <a:spcPct val="115000"/>
              </a:lnSpc>
              <a:spcBef>
                <a:spcPts val="1600"/>
              </a:spcBef>
              <a:spcAft>
                <a:spcPts val="0"/>
              </a:spcAft>
              <a:buClr>
                <a:schemeClr val="dk1"/>
              </a:buClr>
              <a:buSzPts val="1400"/>
              <a:buNone/>
              <a:defRPr sz="1400">
                <a:solidFill>
                  <a:schemeClr val="dk1"/>
                </a:solidFill>
              </a:defRPr>
            </a:lvl3pPr>
            <a:lvl4pPr lvl="3" rtl="0">
              <a:lnSpc>
                <a:spcPct val="115000"/>
              </a:lnSpc>
              <a:spcBef>
                <a:spcPts val="1600"/>
              </a:spcBef>
              <a:spcAft>
                <a:spcPts val="0"/>
              </a:spcAft>
              <a:buClr>
                <a:schemeClr val="dk1"/>
              </a:buClr>
              <a:buSzPts val="1400"/>
              <a:buNone/>
              <a:defRPr sz="1400">
                <a:solidFill>
                  <a:schemeClr val="dk1"/>
                </a:solidFill>
              </a:defRPr>
            </a:lvl4pPr>
            <a:lvl5pPr lvl="4" rtl="0">
              <a:lnSpc>
                <a:spcPct val="115000"/>
              </a:lnSpc>
              <a:spcBef>
                <a:spcPts val="1600"/>
              </a:spcBef>
              <a:spcAft>
                <a:spcPts val="0"/>
              </a:spcAft>
              <a:buClr>
                <a:schemeClr val="dk1"/>
              </a:buClr>
              <a:buSzPts val="1400"/>
              <a:buNone/>
              <a:defRPr sz="1400">
                <a:solidFill>
                  <a:schemeClr val="dk1"/>
                </a:solidFill>
              </a:defRPr>
            </a:lvl5pPr>
            <a:lvl6pPr lvl="5" rtl="0">
              <a:lnSpc>
                <a:spcPct val="115000"/>
              </a:lnSpc>
              <a:spcBef>
                <a:spcPts val="1600"/>
              </a:spcBef>
              <a:spcAft>
                <a:spcPts val="0"/>
              </a:spcAft>
              <a:buClr>
                <a:schemeClr val="dk1"/>
              </a:buClr>
              <a:buSzPts val="1400"/>
              <a:buNone/>
              <a:defRPr sz="1400">
                <a:solidFill>
                  <a:schemeClr val="dk1"/>
                </a:solidFill>
              </a:defRPr>
            </a:lvl6pPr>
            <a:lvl7pPr lvl="6" rtl="0">
              <a:lnSpc>
                <a:spcPct val="115000"/>
              </a:lnSpc>
              <a:spcBef>
                <a:spcPts val="1600"/>
              </a:spcBef>
              <a:spcAft>
                <a:spcPts val="0"/>
              </a:spcAft>
              <a:buClr>
                <a:schemeClr val="dk1"/>
              </a:buClr>
              <a:buSzPts val="1400"/>
              <a:buNone/>
              <a:defRPr sz="1400">
                <a:solidFill>
                  <a:schemeClr val="dk1"/>
                </a:solidFill>
              </a:defRPr>
            </a:lvl7pPr>
            <a:lvl8pPr lvl="7" rtl="0">
              <a:lnSpc>
                <a:spcPct val="115000"/>
              </a:lnSpc>
              <a:spcBef>
                <a:spcPts val="1600"/>
              </a:spcBef>
              <a:spcAft>
                <a:spcPts val="0"/>
              </a:spcAft>
              <a:buClr>
                <a:schemeClr val="dk1"/>
              </a:buClr>
              <a:buSzPts val="1400"/>
              <a:buNone/>
              <a:defRPr sz="1400">
                <a:solidFill>
                  <a:schemeClr val="dk1"/>
                </a:solidFill>
              </a:defRPr>
            </a:lvl8pPr>
            <a:lvl9pPr lvl="8" rtl="0">
              <a:lnSpc>
                <a:spcPct val="115000"/>
              </a:lnSpc>
              <a:spcBef>
                <a:spcPts val="1600"/>
              </a:spcBef>
              <a:spcAft>
                <a:spcPts val="1600"/>
              </a:spcAft>
              <a:buClr>
                <a:schemeClr val="dk1"/>
              </a:buClr>
              <a:buSzPts val="1400"/>
              <a:buNone/>
              <a:defRPr sz="1400">
                <a:solidFill>
                  <a:schemeClr val="dk1"/>
                </a:solidFill>
              </a:defRPr>
            </a:lvl9pPr>
          </a:lstStyle>
          <a:p/>
        </p:txBody>
      </p:sp>
      <p:sp>
        <p:nvSpPr>
          <p:cNvPr id="44" name="Google Shape;44;p5"/>
          <p:cNvSpPr txBox="1"/>
          <p:nvPr>
            <p:ph idx="2" type="subTitle"/>
          </p:nvPr>
        </p:nvSpPr>
        <p:spPr>
          <a:xfrm>
            <a:off x="5032681" y="2575625"/>
            <a:ext cx="1961100" cy="5226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Clr>
                <a:schemeClr val="dk1"/>
              </a:buClr>
              <a:buSzPts val="2500"/>
              <a:buNone/>
              <a:defRPr b="1" sz="2600">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500"/>
              <a:buNone/>
              <a:defRPr sz="2500">
                <a:solidFill>
                  <a:schemeClr val="dk1"/>
                </a:solidFill>
              </a:defRPr>
            </a:lvl2pPr>
            <a:lvl3pPr lvl="2" rtl="0">
              <a:lnSpc>
                <a:spcPct val="115000"/>
              </a:lnSpc>
              <a:spcBef>
                <a:spcPts val="1600"/>
              </a:spcBef>
              <a:spcAft>
                <a:spcPts val="0"/>
              </a:spcAft>
              <a:buClr>
                <a:schemeClr val="dk1"/>
              </a:buClr>
              <a:buSzPts val="2500"/>
              <a:buNone/>
              <a:defRPr sz="2500">
                <a:solidFill>
                  <a:schemeClr val="dk1"/>
                </a:solidFill>
              </a:defRPr>
            </a:lvl3pPr>
            <a:lvl4pPr lvl="3" rtl="0">
              <a:lnSpc>
                <a:spcPct val="115000"/>
              </a:lnSpc>
              <a:spcBef>
                <a:spcPts val="1600"/>
              </a:spcBef>
              <a:spcAft>
                <a:spcPts val="0"/>
              </a:spcAft>
              <a:buClr>
                <a:schemeClr val="dk1"/>
              </a:buClr>
              <a:buSzPts val="2500"/>
              <a:buNone/>
              <a:defRPr sz="2500">
                <a:solidFill>
                  <a:schemeClr val="dk1"/>
                </a:solidFill>
              </a:defRPr>
            </a:lvl4pPr>
            <a:lvl5pPr lvl="4" rtl="0">
              <a:lnSpc>
                <a:spcPct val="115000"/>
              </a:lnSpc>
              <a:spcBef>
                <a:spcPts val="1600"/>
              </a:spcBef>
              <a:spcAft>
                <a:spcPts val="0"/>
              </a:spcAft>
              <a:buClr>
                <a:schemeClr val="dk1"/>
              </a:buClr>
              <a:buSzPts val="2500"/>
              <a:buNone/>
              <a:defRPr sz="2500">
                <a:solidFill>
                  <a:schemeClr val="dk1"/>
                </a:solidFill>
              </a:defRPr>
            </a:lvl5pPr>
            <a:lvl6pPr lvl="5" rtl="0">
              <a:lnSpc>
                <a:spcPct val="115000"/>
              </a:lnSpc>
              <a:spcBef>
                <a:spcPts val="1600"/>
              </a:spcBef>
              <a:spcAft>
                <a:spcPts val="0"/>
              </a:spcAft>
              <a:buClr>
                <a:schemeClr val="dk1"/>
              </a:buClr>
              <a:buSzPts val="2500"/>
              <a:buNone/>
              <a:defRPr sz="2500">
                <a:solidFill>
                  <a:schemeClr val="dk1"/>
                </a:solidFill>
              </a:defRPr>
            </a:lvl6pPr>
            <a:lvl7pPr lvl="6" rtl="0">
              <a:lnSpc>
                <a:spcPct val="115000"/>
              </a:lnSpc>
              <a:spcBef>
                <a:spcPts val="1600"/>
              </a:spcBef>
              <a:spcAft>
                <a:spcPts val="0"/>
              </a:spcAft>
              <a:buClr>
                <a:schemeClr val="dk1"/>
              </a:buClr>
              <a:buSzPts val="2500"/>
              <a:buNone/>
              <a:defRPr sz="2500">
                <a:solidFill>
                  <a:schemeClr val="dk1"/>
                </a:solidFill>
              </a:defRPr>
            </a:lvl7pPr>
            <a:lvl8pPr lvl="7" rtl="0">
              <a:lnSpc>
                <a:spcPct val="115000"/>
              </a:lnSpc>
              <a:spcBef>
                <a:spcPts val="1600"/>
              </a:spcBef>
              <a:spcAft>
                <a:spcPts val="0"/>
              </a:spcAft>
              <a:buClr>
                <a:schemeClr val="dk1"/>
              </a:buClr>
              <a:buSzPts val="2500"/>
              <a:buNone/>
              <a:defRPr sz="2500">
                <a:solidFill>
                  <a:schemeClr val="dk1"/>
                </a:solidFill>
              </a:defRPr>
            </a:lvl8pPr>
            <a:lvl9pPr lvl="8" rtl="0">
              <a:lnSpc>
                <a:spcPct val="115000"/>
              </a:lnSpc>
              <a:spcBef>
                <a:spcPts val="1600"/>
              </a:spcBef>
              <a:spcAft>
                <a:spcPts val="1600"/>
              </a:spcAft>
              <a:buClr>
                <a:schemeClr val="dk1"/>
              </a:buClr>
              <a:buSzPts val="2500"/>
              <a:buNone/>
              <a:defRPr sz="2500">
                <a:solidFill>
                  <a:schemeClr val="dk1"/>
                </a:solidFill>
              </a:defRPr>
            </a:lvl9pPr>
          </a:lstStyle>
          <a:p/>
        </p:txBody>
      </p:sp>
      <p:sp>
        <p:nvSpPr>
          <p:cNvPr id="45" name="Google Shape;45;p5"/>
          <p:cNvSpPr txBox="1"/>
          <p:nvPr>
            <p:ph idx="3" type="subTitle"/>
          </p:nvPr>
        </p:nvSpPr>
        <p:spPr>
          <a:xfrm>
            <a:off x="1921306" y="2962100"/>
            <a:ext cx="2190000" cy="7230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Clr>
                <a:schemeClr val="dk1"/>
              </a:buClr>
              <a:buSzPts val="1400"/>
              <a:buNone/>
              <a:defRPr>
                <a:latin typeface="Fira Sans"/>
                <a:ea typeface="Fira Sans"/>
                <a:cs typeface="Fira Sans"/>
                <a:sym typeface="Fira Sans"/>
              </a:defRPr>
            </a:lvl1pPr>
            <a:lvl2pPr lvl="1" rtl="0">
              <a:lnSpc>
                <a:spcPct val="115000"/>
              </a:lnSpc>
              <a:spcBef>
                <a:spcPts val="0"/>
              </a:spcBef>
              <a:spcAft>
                <a:spcPts val="0"/>
              </a:spcAft>
              <a:buClr>
                <a:schemeClr val="dk1"/>
              </a:buClr>
              <a:buSzPts val="1400"/>
              <a:buNone/>
              <a:defRPr sz="1400">
                <a:solidFill>
                  <a:schemeClr val="dk1"/>
                </a:solidFill>
              </a:defRPr>
            </a:lvl2pPr>
            <a:lvl3pPr lvl="2" rtl="0">
              <a:lnSpc>
                <a:spcPct val="115000"/>
              </a:lnSpc>
              <a:spcBef>
                <a:spcPts val="1600"/>
              </a:spcBef>
              <a:spcAft>
                <a:spcPts val="0"/>
              </a:spcAft>
              <a:buClr>
                <a:schemeClr val="dk1"/>
              </a:buClr>
              <a:buSzPts val="1400"/>
              <a:buNone/>
              <a:defRPr sz="1400">
                <a:solidFill>
                  <a:schemeClr val="dk1"/>
                </a:solidFill>
              </a:defRPr>
            </a:lvl3pPr>
            <a:lvl4pPr lvl="3" rtl="0">
              <a:lnSpc>
                <a:spcPct val="115000"/>
              </a:lnSpc>
              <a:spcBef>
                <a:spcPts val="1600"/>
              </a:spcBef>
              <a:spcAft>
                <a:spcPts val="0"/>
              </a:spcAft>
              <a:buClr>
                <a:schemeClr val="dk1"/>
              </a:buClr>
              <a:buSzPts val="1400"/>
              <a:buNone/>
              <a:defRPr sz="1400">
                <a:solidFill>
                  <a:schemeClr val="dk1"/>
                </a:solidFill>
              </a:defRPr>
            </a:lvl4pPr>
            <a:lvl5pPr lvl="4" rtl="0">
              <a:lnSpc>
                <a:spcPct val="115000"/>
              </a:lnSpc>
              <a:spcBef>
                <a:spcPts val="1600"/>
              </a:spcBef>
              <a:spcAft>
                <a:spcPts val="0"/>
              </a:spcAft>
              <a:buClr>
                <a:schemeClr val="dk1"/>
              </a:buClr>
              <a:buSzPts val="1400"/>
              <a:buNone/>
              <a:defRPr sz="1400">
                <a:solidFill>
                  <a:schemeClr val="dk1"/>
                </a:solidFill>
              </a:defRPr>
            </a:lvl5pPr>
            <a:lvl6pPr lvl="5" rtl="0">
              <a:lnSpc>
                <a:spcPct val="115000"/>
              </a:lnSpc>
              <a:spcBef>
                <a:spcPts val="1600"/>
              </a:spcBef>
              <a:spcAft>
                <a:spcPts val="0"/>
              </a:spcAft>
              <a:buClr>
                <a:schemeClr val="dk1"/>
              </a:buClr>
              <a:buSzPts val="1400"/>
              <a:buNone/>
              <a:defRPr sz="1400">
                <a:solidFill>
                  <a:schemeClr val="dk1"/>
                </a:solidFill>
              </a:defRPr>
            </a:lvl6pPr>
            <a:lvl7pPr lvl="6" rtl="0">
              <a:lnSpc>
                <a:spcPct val="115000"/>
              </a:lnSpc>
              <a:spcBef>
                <a:spcPts val="1600"/>
              </a:spcBef>
              <a:spcAft>
                <a:spcPts val="0"/>
              </a:spcAft>
              <a:buClr>
                <a:schemeClr val="dk1"/>
              </a:buClr>
              <a:buSzPts val="1400"/>
              <a:buNone/>
              <a:defRPr sz="1400">
                <a:solidFill>
                  <a:schemeClr val="dk1"/>
                </a:solidFill>
              </a:defRPr>
            </a:lvl7pPr>
            <a:lvl8pPr lvl="7" rtl="0">
              <a:lnSpc>
                <a:spcPct val="115000"/>
              </a:lnSpc>
              <a:spcBef>
                <a:spcPts val="1600"/>
              </a:spcBef>
              <a:spcAft>
                <a:spcPts val="0"/>
              </a:spcAft>
              <a:buClr>
                <a:schemeClr val="dk1"/>
              </a:buClr>
              <a:buSzPts val="1400"/>
              <a:buNone/>
              <a:defRPr sz="1400">
                <a:solidFill>
                  <a:schemeClr val="dk1"/>
                </a:solidFill>
              </a:defRPr>
            </a:lvl8pPr>
            <a:lvl9pPr lvl="8" rtl="0">
              <a:lnSpc>
                <a:spcPct val="115000"/>
              </a:lnSpc>
              <a:spcBef>
                <a:spcPts val="1600"/>
              </a:spcBef>
              <a:spcAft>
                <a:spcPts val="1600"/>
              </a:spcAft>
              <a:buClr>
                <a:schemeClr val="dk1"/>
              </a:buClr>
              <a:buSzPts val="1400"/>
              <a:buNone/>
              <a:defRPr sz="1400">
                <a:solidFill>
                  <a:schemeClr val="dk1"/>
                </a:solidFill>
              </a:defRPr>
            </a:lvl9pPr>
          </a:lstStyle>
          <a:p/>
        </p:txBody>
      </p:sp>
      <p:sp>
        <p:nvSpPr>
          <p:cNvPr id="46" name="Google Shape;46;p5"/>
          <p:cNvSpPr txBox="1"/>
          <p:nvPr>
            <p:ph idx="4" type="subTitle"/>
          </p:nvPr>
        </p:nvSpPr>
        <p:spPr>
          <a:xfrm>
            <a:off x="1921306" y="2575625"/>
            <a:ext cx="2190000" cy="5226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Clr>
                <a:schemeClr val="dk1"/>
              </a:buClr>
              <a:buSzPts val="2500"/>
              <a:buNone/>
              <a:defRPr b="1" sz="2600">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500"/>
              <a:buNone/>
              <a:defRPr sz="2500">
                <a:solidFill>
                  <a:schemeClr val="dk1"/>
                </a:solidFill>
              </a:defRPr>
            </a:lvl2pPr>
            <a:lvl3pPr lvl="2" rtl="0">
              <a:lnSpc>
                <a:spcPct val="115000"/>
              </a:lnSpc>
              <a:spcBef>
                <a:spcPts val="1600"/>
              </a:spcBef>
              <a:spcAft>
                <a:spcPts val="0"/>
              </a:spcAft>
              <a:buClr>
                <a:schemeClr val="dk1"/>
              </a:buClr>
              <a:buSzPts val="2500"/>
              <a:buNone/>
              <a:defRPr sz="2500">
                <a:solidFill>
                  <a:schemeClr val="dk1"/>
                </a:solidFill>
              </a:defRPr>
            </a:lvl3pPr>
            <a:lvl4pPr lvl="3" rtl="0">
              <a:lnSpc>
                <a:spcPct val="115000"/>
              </a:lnSpc>
              <a:spcBef>
                <a:spcPts val="1600"/>
              </a:spcBef>
              <a:spcAft>
                <a:spcPts val="0"/>
              </a:spcAft>
              <a:buClr>
                <a:schemeClr val="dk1"/>
              </a:buClr>
              <a:buSzPts val="2500"/>
              <a:buNone/>
              <a:defRPr sz="2500">
                <a:solidFill>
                  <a:schemeClr val="dk1"/>
                </a:solidFill>
              </a:defRPr>
            </a:lvl4pPr>
            <a:lvl5pPr lvl="4" rtl="0">
              <a:lnSpc>
                <a:spcPct val="115000"/>
              </a:lnSpc>
              <a:spcBef>
                <a:spcPts val="1600"/>
              </a:spcBef>
              <a:spcAft>
                <a:spcPts val="0"/>
              </a:spcAft>
              <a:buClr>
                <a:schemeClr val="dk1"/>
              </a:buClr>
              <a:buSzPts val="2500"/>
              <a:buNone/>
              <a:defRPr sz="2500">
                <a:solidFill>
                  <a:schemeClr val="dk1"/>
                </a:solidFill>
              </a:defRPr>
            </a:lvl5pPr>
            <a:lvl6pPr lvl="5" rtl="0">
              <a:lnSpc>
                <a:spcPct val="115000"/>
              </a:lnSpc>
              <a:spcBef>
                <a:spcPts val="1600"/>
              </a:spcBef>
              <a:spcAft>
                <a:spcPts val="0"/>
              </a:spcAft>
              <a:buClr>
                <a:schemeClr val="dk1"/>
              </a:buClr>
              <a:buSzPts val="2500"/>
              <a:buNone/>
              <a:defRPr sz="2500">
                <a:solidFill>
                  <a:schemeClr val="dk1"/>
                </a:solidFill>
              </a:defRPr>
            </a:lvl6pPr>
            <a:lvl7pPr lvl="6" rtl="0">
              <a:lnSpc>
                <a:spcPct val="115000"/>
              </a:lnSpc>
              <a:spcBef>
                <a:spcPts val="1600"/>
              </a:spcBef>
              <a:spcAft>
                <a:spcPts val="0"/>
              </a:spcAft>
              <a:buClr>
                <a:schemeClr val="dk1"/>
              </a:buClr>
              <a:buSzPts val="2500"/>
              <a:buNone/>
              <a:defRPr sz="2500">
                <a:solidFill>
                  <a:schemeClr val="dk1"/>
                </a:solidFill>
              </a:defRPr>
            </a:lvl7pPr>
            <a:lvl8pPr lvl="7" rtl="0">
              <a:lnSpc>
                <a:spcPct val="115000"/>
              </a:lnSpc>
              <a:spcBef>
                <a:spcPts val="1600"/>
              </a:spcBef>
              <a:spcAft>
                <a:spcPts val="0"/>
              </a:spcAft>
              <a:buClr>
                <a:schemeClr val="dk1"/>
              </a:buClr>
              <a:buSzPts val="2500"/>
              <a:buNone/>
              <a:defRPr sz="2500">
                <a:solidFill>
                  <a:schemeClr val="dk1"/>
                </a:solidFill>
              </a:defRPr>
            </a:lvl8pPr>
            <a:lvl9pPr lvl="8" rtl="0">
              <a:lnSpc>
                <a:spcPct val="115000"/>
              </a:lnSpc>
              <a:spcBef>
                <a:spcPts val="1600"/>
              </a:spcBef>
              <a:spcAft>
                <a:spcPts val="1600"/>
              </a:spcAft>
              <a:buClr>
                <a:schemeClr val="dk1"/>
              </a:buClr>
              <a:buSzPts val="2500"/>
              <a:buNone/>
              <a:defRPr sz="2500">
                <a:solidFill>
                  <a:schemeClr val="dk1"/>
                </a:solidFill>
              </a:defRPr>
            </a:lvl9pPr>
          </a:lstStyle>
          <a:p/>
        </p:txBody>
      </p:sp>
      <p:sp>
        <p:nvSpPr>
          <p:cNvPr id="47" name="Google Shape;47;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48" name="Google Shape;48;p5"/>
          <p:cNvSpPr/>
          <p:nvPr/>
        </p:nvSpPr>
        <p:spPr>
          <a:xfrm flipH="1" rot="-7022417">
            <a:off x="3057592" y="43230"/>
            <a:ext cx="352077" cy="453173"/>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p:nvPr/>
        </p:nvSpPr>
        <p:spPr>
          <a:xfrm flipH="1">
            <a:off x="6430498" y="4530789"/>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flipH="1" rot="6645472">
            <a:off x="6170406" y="200959"/>
            <a:ext cx="257500" cy="137727"/>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rot="-3391622">
            <a:off x="8774003" y="192102"/>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flipH="1" rot="4430405">
            <a:off x="8519492" y="2651080"/>
            <a:ext cx="352087" cy="45318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flipH="1" rot="-7413790">
            <a:off x="153421" y="3438205"/>
            <a:ext cx="246678"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5"/>
          <p:cNvSpPr/>
          <p:nvPr/>
        </p:nvSpPr>
        <p:spPr>
          <a:xfrm flipH="1" rot="-3391622">
            <a:off x="346615" y="329552"/>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p:nvPr/>
        </p:nvSpPr>
        <p:spPr>
          <a:xfrm flipH="1" rot="-2542404">
            <a:off x="1557976" y="4851179"/>
            <a:ext cx="246679"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5"/>
          <p:cNvSpPr/>
          <p:nvPr/>
        </p:nvSpPr>
        <p:spPr>
          <a:xfrm flipH="1" rot="-6724432">
            <a:off x="3953540" y="4594536"/>
            <a:ext cx="352086" cy="453185"/>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5"/>
          <p:cNvSpPr/>
          <p:nvPr/>
        </p:nvSpPr>
        <p:spPr>
          <a:xfrm flipH="1" rot="9830623">
            <a:off x="380398" y="1877591"/>
            <a:ext cx="352080" cy="453178"/>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58" name="Shape 58"/>
        <p:cNvGrpSpPr/>
        <p:nvPr/>
      </p:nvGrpSpPr>
      <p:grpSpPr>
        <a:xfrm>
          <a:off x="0" y="0"/>
          <a:ext cx="0" cy="0"/>
          <a:chOff x="0" y="0"/>
          <a:chExt cx="0" cy="0"/>
        </a:xfrm>
      </p:grpSpPr>
      <p:sp>
        <p:nvSpPr>
          <p:cNvPr id="59" name="Google Shape;59;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60" name="Google Shape;60;p6"/>
          <p:cNvSpPr/>
          <p:nvPr/>
        </p:nvSpPr>
        <p:spPr>
          <a:xfrm flipH="1">
            <a:off x="8520856" y="4433111"/>
            <a:ext cx="352095" cy="45319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flipH="1">
            <a:off x="4748660" y="4775964"/>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6"/>
          <p:cNvSpPr/>
          <p:nvPr/>
        </p:nvSpPr>
        <p:spPr>
          <a:xfrm flipH="1">
            <a:off x="6911417" y="307289"/>
            <a:ext cx="257508" cy="137732"/>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6"/>
          <p:cNvSpPr/>
          <p:nvPr/>
        </p:nvSpPr>
        <p:spPr>
          <a:xfrm flipH="1" rot="-3391622">
            <a:off x="1502177" y="188927"/>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6"/>
          <p:cNvSpPr/>
          <p:nvPr/>
        </p:nvSpPr>
        <p:spPr>
          <a:xfrm flipH="1" rot="2576285">
            <a:off x="1944590" y="4565303"/>
            <a:ext cx="352106" cy="453211"/>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6"/>
          <p:cNvSpPr/>
          <p:nvPr/>
        </p:nvSpPr>
        <p:spPr>
          <a:xfrm flipH="1" rot="-7413790">
            <a:off x="116621" y="794280"/>
            <a:ext cx="246678"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flipH="1" rot="-3147102">
            <a:off x="258538" y="3027362"/>
            <a:ext cx="352091" cy="453192"/>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flipH="1" rot="-294391">
            <a:off x="8680994" y="1933384"/>
            <a:ext cx="246683" cy="155427"/>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p:nvPr/>
        </p:nvSpPr>
        <p:spPr>
          <a:xfrm rot="8223715">
            <a:off x="4244140" y="14978"/>
            <a:ext cx="352106" cy="453211"/>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2"/>
        </a:solidFill>
      </p:bgPr>
    </p:bg>
    <p:spTree>
      <p:nvGrpSpPr>
        <p:cNvPr id="69" name="Shape 69"/>
        <p:cNvGrpSpPr/>
        <p:nvPr/>
      </p:nvGrpSpPr>
      <p:grpSpPr>
        <a:xfrm>
          <a:off x="0" y="0"/>
          <a:ext cx="0" cy="0"/>
          <a:chOff x="0" y="0"/>
          <a:chExt cx="0" cy="0"/>
        </a:xfrm>
      </p:grpSpPr>
      <p:sp>
        <p:nvSpPr>
          <p:cNvPr id="70" name="Google Shape;70;p7"/>
          <p:cNvSpPr txBox="1"/>
          <p:nvPr>
            <p:ph idx="1" type="subTitle"/>
          </p:nvPr>
        </p:nvSpPr>
        <p:spPr>
          <a:xfrm>
            <a:off x="5593275" y="2663371"/>
            <a:ext cx="2579100" cy="105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600"/>
              <a:buFont typeface="Arial"/>
              <a:buNone/>
              <a:defRPr sz="1400">
                <a:latin typeface="Fira Sans"/>
                <a:ea typeface="Fira Sans"/>
                <a:cs typeface="Fira Sans"/>
                <a:sym typeface="Fira Sans"/>
              </a:defRPr>
            </a:lvl1pPr>
            <a:lvl2pPr lvl="1" rtl="0">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2pPr>
            <a:lvl3pPr lvl="2"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3pPr>
            <a:lvl4pPr lvl="3"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4pPr>
            <a:lvl5pPr lvl="4"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5pPr>
            <a:lvl6pPr lvl="5"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6pPr>
            <a:lvl7pPr lvl="6"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7pPr>
            <a:lvl8pPr lvl="7"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8pPr>
            <a:lvl9pPr lvl="8" rtl="0">
              <a:spcBef>
                <a:spcPts val="1600"/>
              </a:spcBef>
              <a:spcAft>
                <a:spcPts val="1600"/>
              </a:spcAft>
              <a:buClr>
                <a:schemeClr val="dk1"/>
              </a:buClr>
              <a:buSzPts val="1600"/>
              <a:buFont typeface="Arial"/>
              <a:buNone/>
              <a:defRPr sz="1600">
                <a:solidFill>
                  <a:schemeClr val="dk1"/>
                </a:solidFill>
                <a:latin typeface="Arial"/>
                <a:ea typeface="Arial"/>
                <a:cs typeface="Arial"/>
                <a:sym typeface="Arial"/>
              </a:defRPr>
            </a:lvl9pPr>
          </a:lstStyle>
          <a:p/>
        </p:txBody>
      </p:sp>
      <p:sp>
        <p:nvSpPr>
          <p:cNvPr id="71" name="Google Shape;71;p7"/>
          <p:cNvSpPr txBox="1"/>
          <p:nvPr>
            <p:ph type="title"/>
          </p:nvPr>
        </p:nvSpPr>
        <p:spPr>
          <a:xfrm>
            <a:off x="5593275" y="1459838"/>
            <a:ext cx="2579100" cy="1263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4000"/>
              <a:buFont typeface="Arial"/>
              <a:buNone/>
              <a:defRPr sz="3500"/>
            </a:lvl1pPr>
            <a:lvl2pPr lvl="1" rtl="0">
              <a:spcBef>
                <a:spcPts val="0"/>
              </a:spcBef>
              <a:spcAft>
                <a:spcPts val="0"/>
              </a:spcAft>
              <a:buSzPts val="4000"/>
              <a:buFont typeface="Arial"/>
              <a:buNone/>
              <a:defRPr>
                <a:latin typeface="Arial"/>
                <a:ea typeface="Arial"/>
                <a:cs typeface="Arial"/>
                <a:sym typeface="Arial"/>
              </a:defRPr>
            </a:lvl2pPr>
            <a:lvl3pPr lvl="2" rtl="0">
              <a:spcBef>
                <a:spcPts val="0"/>
              </a:spcBef>
              <a:spcAft>
                <a:spcPts val="0"/>
              </a:spcAft>
              <a:buSzPts val="4000"/>
              <a:buFont typeface="Arial"/>
              <a:buNone/>
              <a:defRPr>
                <a:latin typeface="Arial"/>
                <a:ea typeface="Arial"/>
                <a:cs typeface="Arial"/>
                <a:sym typeface="Arial"/>
              </a:defRPr>
            </a:lvl3pPr>
            <a:lvl4pPr lvl="3" rtl="0">
              <a:spcBef>
                <a:spcPts val="0"/>
              </a:spcBef>
              <a:spcAft>
                <a:spcPts val="0"/>
              </a:spcAft>
              <a:buSzPts val="4000"/>
              <a:buFont typeface="Arial"/>
              <a:buNone/>
              <a:defRPr>
                <a:latin typeface="Arial"/>
                <a:ea typeface="Arial"/>
                <a:cs typeface="Arial"/>
                <a:sym typeface="Arial"/>
              </a:defRPr>
            </a:lvl4pPr>
            <a:lvl5pPr lvl="4" rtl="0">
              <a:spcBef>
                <a:spcPts val="0"/>
              </a:spcBef>
              <a:spcAft>
                <a:spcPts val="0"/>
              </a:spcAft>
              <a:buSzPts val="4000"/>
              <a:buFont typeface="Arial"/>
              <a:buNone/>
              <a:defRPr>
                <a:latin typeface="Arial"/>
                <a:ea typeface="Arial"/>
                <a:cs typeface="Arial"/>
                <a:sym typeface="Arial"/>
              </a:defRPr>
            </a:lvl5pPr>
            <a:lvl6pPr lvl="5" rtl="0">
              <a:spcBef>
                <a:spcPts val="0"/>
              </a:spcBef>
              <a:spcAft>
                <a:spcPts val="0"/>
              </a:spcAft>
              <a:buSzPts val="4000"/>
              <a:buFont typeface="Arial"/>
              <a:buNone/>
              <a:defRPr>
                <a:latin typeface="Arial"/>
                <a:ea typeface="Arial"/>
                <a:cs typeface="Arial"/>
                <a:sym typeface="Arial"/>
              </a:defRPr>
            </a:lvl6pPr>
            <a:lvl7pPr lvl="6" rtl="0">
              <a:spcBef>
                <a:spcPts val="0"/>
              </a:spcBef>
              <a:spcAft>
                <a:spcPts val="0"/>
              </a:spcAft>
              <a:buSzPts val="4000"/>
              <a:buFont typeface="Arial"/>
              <a:buNone/>
              <a:defRPr>
                <a:latin typeface="Arial"/>
                <a:ea typeface="Arial"/>
                <a:cs typeface="Arial"/>
                <a:sym typeface="Arial"/>
              </a:defRPr>
            </a:lvl7pPr>
            <a:lvl8pPr lvl="7" rtl="0">
              <a:spcBef>
                <a:spcPts val="0"/>
              </a:spcBef>
              <a:spcAft>
                <a:spcPts val="0"/>
              </a:spcAft>
              <a:buSzPts val="4000"/>
              <a:buFont typeface="Arial"/>
              <a:buNone/>
              <a:defRPr>
                <a:latin typeface="Arial"/>
                <a:ea typeface="Arial"/>
                <a:cs typeface="Arial"/>
                <a:sym typeface="Arial"/>
              </a:defRPr>
            </a:lvl8pPr>
            <a:lvl9pPr lvl="8" rtl="0">
              <a:spcBef>
                <a:spcPts val="0"/>
              </a:spcBef>
              <a:spcAft>
                <a:spcPts val="0"/>
              </a:spcAft>
              <a:buSzPts val="4000"/>
              <a:buFont typeface="Arial"/>
              <a:buNone/>
              <a:defRPr>
                <a:latin typeface="Arial"/>
                <a:ea typeface="Arial"/>
                <a:cs typeface="Arial"/>
                <a:sym typeface="Arial"/>
              </a:defRPr>
            </a:lvl9pPr>
          </a:lstStyle>
          <a:p/>
        </p:txBody>
      </p:sp>
      <p:sp>
        <p:nvSpPr>
          <p:cNvPr id="72" name="Google Shape;72;p7"/>
          <p:cNvSpPr/>
          <p:nvPr/>
        </p:nvSpPr>
        <p:spPr>
          <a:xfrm rot="3200375">
            <a:off x="296081" y="2812586"/>
            <a:ext cx="352102" cy="453205"/>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rot="8861856">
            <a:off x="2340331" y="139113"/>
            <a:ext cx="257507" cy="137731"/>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p:nvPr/>
        </p:nvSpPr>
        <p:spPr>
          <a:xfrm rot="10565451">
            <a:off x="8672462" y="2330859"/>
            <a:ext cx="246679"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7"/>
          <p:cNvSpPr/>
          <p:nvPr/>
        </p:nvSpPr>
        <p:spPr>
          <a:xfrm rot="-4176861">
            <a:off x="5902255" y="4683178"/>
            <a:ext cx="352094" cy="45319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7"/>
          <p:cNvSpPr/>
          <p:nvPr/>
        </p:nvSpPr>
        <p:spPr>
          <a:xfrm rot="-3007948">
            <a:off x="5235058" y="134757"/>
            <a:ext cx="352107" cy="453212"/>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7"/>
          <p:cNvSpPr/>
          <p:nvPr/>
        </p:nvSpPr>
        <p:spPr>
          <a:xfrm rot="3391622">
            <a:off x="194752" y="1470339"/>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7"/>
          <p:cNvSpPr/>
          <p:nvPr/>
        </p:nvSpPr>
        <p:spPr>
          <a:xfrm rot="1963446">
            <a:off x="8525722" y="3519400"/>
            <a:ext cx="352091" cy="291464"/>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7"/>
          <p:cNvSpPr/>
          <p:nvPr/>
        </p:nvSpPr>
        <p:spPr>
          <a:xfrm>
            <a:off x="2661519" y="4608489"/>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80" name="Shape 80"/>
        <p:cNvGrpSpPr/>
        <p:nvPr/>
      </p:nvGrpSpPr>
      <p:grpSpPr>
        <a:xfrm>
          <a:off x="0" y="0"/>
          <a:ext cx="0" cy="0"/>
          <a:chOff x="0" y="0"/>
          <a:chExt cx="0" cy="0"/>
        </a:xfrm>
      </p:grpSpPr>
      <p:sp>
        <p:nvSpPr>
          <p:cNvPr id="81" name="Google Shape;81;p8"/>
          <p:cNvSpPr txBox="1"/>
          <p:nvPr>
            <p:ph type="title"/>
          </p:nvPr>
        </p:nvSpPr>
        <p:spPr>
          <a:xfrm>
            <a:off x="1388100" y="1098900"/>
            <a:ext cx="6367800" cy="29457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96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82" name="Shape 82"/>
        <p:cNvGrpSpPr/>
        <p:nvPr/>
      </p:nvGrpSpPr>
      <p:grpSpPr>
        <a:xfrm>
          <a:off x="0" y="0"/>
          <a:ext cx="0" cy="0"/>
          <a:chOff x="0" y="0"/>
          <a:chExt cx="0" cy="0"/>
        </a:xfrm>
      </p:grpSpPr>
      <p:sp>
        <p:nvSpPr>
          <p:cNvPr id="83" name="Google Shape;83;p9"/>
          <p:cNvSpPr txBox="1"/>
          <p:nvPr>
            <p:ph idx="1" type="body"/>
          </p:nvPr>
        </p:nvSpPr>
        <p:spPr>
          <a:xfrm>
            <a:off x="1116650" y="1785925"/>
            <a:ext cx="3512400" cy="20793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Font typeface="Nunito Light"/>
              <a:buChar char="●"/>
              <a:defRPr sz="1200">
                <a:latin typeface="Fira Sans"/>
                <a:ea typeface="Fira Sans"/>
                <a:cs typeface="Fira Sans"/>
                <a:sym typeface="Fira Sans"/>
              </a:defRPr>
            </a:lvl1pPr>
            <a:lvl2pPr indent="-304800" lvl="1" marL="914400" rtl="0">
              <a:lnSpc>
                <a:spcPct val="115000"/>
              </a:lnSpc>
              <a:spcBef>
                <a:spcPts val="0"/>
              </a:spcBef>
              <a:spcAft>
                <a:spcPts val="0"/>
              </a:spcAft>
              <a:buSzPts val="1200"/>
              <a:buFont typeface="Nunito Light"/>
              <a:buChar char="○"/>
              <a:defRPr/>
            </a:lvl2pPr>
            <a:lvl3pPr indent="-304800" lvl="2" marL="1371600" rtl="0">
              <a:lnSpc>
                <a:spcPct val="115000"/>
              </a:lnSpc>
              <a:spcBef>
                <a:spcPts val="0"/>
              </a:spcBef>
              <a:spcAft>
                <a:spcPts val="0"/>
              </a:spcAft>
              <a:buSzPts val="1200"/>
              <a:buFont typeface="Nunito Light"/>
              <a:buChar char="■"/>
              <a:defRPr/>
            </a:lvl3pPr>
            <a:lvl4pPr indent="-304800" lvl="3" marL="1828800" rtl="0">
              <a:lnSpc>
                <a:spcPct val="115000"/>
              </a:lnSpc>
              <a:spcBef>
                <a:spcPts val="0"/>
              </a:spcBef>
              <a:spcAft>
                <a:spcPts val="0"/>
              </a:spcAft>
              <a:buSzPts val="1200"/>
              <a:buFont typeface="Nunito Light"/>
              <a:buChar char="●"/>
              <a:defRPr/>
            </a:lvl4pPr>
            <a:lvl5pPr indent="-304800" lvl="4" marL="2286000" rtl="0">
              <a:lnSpc>
                <a:spcPct val="115000"/>
              </a:lnSpc>
              <a:spcBef>
                <a:spcPts val="0"/>
              </a:spcBef>
              <a:spcAft>
                <a:spcPts val="0"/>
              </a:spcAft>
              <a:buSzPts val="1200"/>
              <a:buFont typeface="Nunito Light"/>
              <a:buChar char="○"/>
              <a:defRPr/>
            </a:lvl5pPr>
            <a:lvl6pPr indent="-304800" lvl="5" marL="2743200" rtl="0">
              <a:lnSpc>
                <a:spcPct val="115000"/>
              </a:lnSpc>
              <a:spcBef>
                <a:spcPts val="0"/>
              </a:spcBef>
              <a:spcAft>
                <a:spcPts val="0"/>
              </a:spcAft>
              <a:buSzPts val="1200"/>
              <a:buFont typeface="Nunito Light"/>
              <a:buChar char="■"/>
              <a:defRPr/>
            </a:lvl6pPr>
            <a:lvl7pPr indent="-304800" lvl="6" marL="3200400" rtl="0">
              <a:lnSpc>
                <a:spcPct val="115000"/>
              </a:lnSpc>
              <a:spcBef>
                <a:spcPts val="0"/>
              </a:spcBef>
              <a:spcAft>
                <a:spcPts val="0"/>
              </a:spcAft>
              <a:buSzPts val="1200"/>
              <a:buFont typeface="Nunito Light"/>
              <a:buChar char="●"/>
              <a:defRPr/>
            </a:lvl7pPr>
            <a:lvl8pPr indent="-304800" lvl="7" marL="3657600" rtl="0">
              <a:lnSpc>
                <a:spcPct val="115000"/>
              </a:lnSpc>
              <a:spcBef>
                <a:spcPts val="0"/>
              </a:spcBef>
              <a:spcAft>
                <a:spcPts val="0"/>
              </a:spcAft>
              <a:buSzPts val="1200"/>
              <a:buFont typeface="Nunito Light"/>
              <a:buChar char="○"/>
              <a:defRPr/>
            </a:lvl8pPr>
            <a:lvl9pPr indent="-304800" lvl="8" marL="4114800" rtl="0">
              <a:lnSpc>
                <a:spcPct val="115000"/>
              </a:lnSpc>
              <a:spcBef>
                <a:spcPts val="0"/>
              </a:spcBef>
              <a:spcAft>
                <a:spcPts val="0"/>
              </a:spcAft>
              <a:buSzPts val="1200"/>
              <a:buFont typeface="Nunito Light"/>
              <a:buChar char="■"/>
              <a:defRPr/>
            </a:lvl9pPr>
          </a:lstStyle>
          <a:p/>
        </p:txBody>
      </p:sp>
      <p:sp>
        <p:nvSpPr>
          <p:cNvPr id="84" name="Google Shape;84;p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85" name="Google Shape;85;p9"/>
          <p:cNvSpPr/>
          <p:nvPr/>
        </p:nvSpPr>
        <p:spPr>
          <a:xfrm rot="4559421">
            <a:off x="281490" y="247964"/>
            <a:ext cx="352087" cy="453187"/>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9"/>
          <p:cNvSpPr/>
          <p:nvPr/>
        </p:nvSpPr>
        <p:spPr>
          <a:xfrm>
            <a:off x="2555057" y="4686539"/>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9"/>
          <p:cNvSpPr/>
          <p:nvPr/>
        </p:nvSpPr>
        <p:spPr>
          <a:xfrm rot="-6645472">
            <a:off x="2833286" y="188334"/>
            <a:ext cx="257500" cy="137727"/>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9"/>
          <p:cNvSpPr/>
          <p:nvPr/>
        </p:nvSpPr>
        <p:spPr>
          <a:xfrm rot="3391622">
            <a:off x="5798702" y="256364"/>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9"/>
          <p:cNvSpPr/>
          <p:nvPr/>
        </p:nvSpPr>
        <p:spPr>
          <a:xfrm rot="-4430405">
            <a:off x="6561876" y="4381905"/>
            <a:ext cx="352087" cy="45318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7413790">
            <a:off x="8767417" y="2462105"/>
            <a:ext cx="246678"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9"/>
          <p:cNvSpPr/>
          <p:nvPr/>
        </p:nvSpPr>
        <p:spPr>
          <a:xfrm rot="3391622">
            <a:off x="179102" y="3045552"/>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9"/>
          <p:cNvSpPr/>
          <p:nvPr/>
        </p:nvSpPr>
        <p:spPr>
          <a:xfrm rot="2542404">
            <a:off x="4412213" y="4468304"/>
            <a:ext cx="246679"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9"/>
          <p:cNvSpPr/>
          <p:nvPr/>
        </p:nvSpPr>
        <p:spPr>
          <a:xfrm rot="3391622">
            <a:off x="8514852" y="4489477"/>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2"/>
        </a:solidFill>
      </p:bgPr>
    </p:bg>
    <p:spTree>
      <p:nvGrpSpPr>
        <p:cNvPr id="94" name="Shape 94"/>
        <p:cNvGrpSpPr/>
        <p:nvPr/>
      </p:nvGrpSpPr>
      <p:grpSpPr>
        <a:xfrm>
          <a:off x="0" y="0"/>
          <a:ext cx="0" cy="0"/>
          <a:chOff x="0" y="0"/>
          <a:chExt cx="0" cy="0"/>
        </a:xfrm>
      </p:grpSpPr>
      <p:sp>
        <p:nvSpPr>
          <p:cNvPr id="95" name="Google Shape;95;p10"/>
          <p:cNvSpPr txBox="1"/>
          <p:nvPr>
            <p:ph type="title"/>
          </p:nvPr>
        </p:nvSpPr>
        <p:spPr>
          <a:xfrm>
            <a:off x="759000" y="449150"/>
            <a:ext cx="3885000" cy="12744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lgn="ctr">
              <a:spcBef>
                <a:spcPts val="0"/>
              </a:spcBef>
              <a:spcAft>
                <a:spcPts val="0"/>
              </a:spcAft>
              <a:buSzPts val="4000"/>
              <a:buNone/>
              <a:defRPr/>
            </a:lvl2pPr>
            <a:lvl3pPr lvl="2" rtl="0" algn="ctr">
              <a:spcBef>
                <a:spcPts val="0"/>
              </a:spcBef>
              <a:spcAft>
                <a:spcPts val="0"/>
              </a:spcAft>
              <a:buSzPts val="4000"/>
              <a:buNone/>
              <a:defRPr/>
            </a:lvl3pPr>
            <a:lvl4pPr lvl="3" rtl="0" algn="ctr">
              <a:spcBef>
                <a:spcPts val="0"/>
              </a:spcBef>
              <a:spcAft>
                <a:spcPts val="0"/>
              </a:spcAft>
              <a:buSzPts val="4000"/>
              <a:buNone/>
              <a:defRPr/>
            </a:lvl4pPr>
            <a:lvl5pPr lvl="4" rtl="0" algn="ctr">
              <a:spcBef>
                <a:spcPts val="0"/>
              </a:spcBef>
              <a:spcAft>
                <a:spcPts val="0"/>
              </a:spcAft>
              <a:buSzPts val="4000"/>
              <a:buNone/>
              <a:defRPr/>
            </a:lvl5pPr>
            <a:lvl6pPr lvl="5" rtl="0" algn="ctr">
              <a:spcBef>
                <a:spcPts val="0"/>
              </a:spcBef>
              <a:spcAft>
                <a:spcPts val="0"/>
              </a:spcAft>
              <a:buSzPts val="4000"/>
              <a:buNone/>
              <a:defRPr/>
            </a:lvl6pPr>
            <a:lvl7pPr lvl="6" rtl="0" algn="ctr">
              <a:spcBef>
                <a:spcPts val="0"/>
              </a:spcBef>
              <a:spcAft>
                <a:spcPts val="0"/>
              </a:spcAft>
              <a:buSzPts val="4000"/>
              <a:buNone/>
              <a:defRPr/>
            </a:lvl7pPr>
            <a:lvl8pPr lvl="7" rtl="0" algn="ctr">
              <a:spcBef>
                <a:spcPts val="0"/>
              </a:spcBef>
              <a:spcAft>
                <a:spcPts val="0"/>
              </a:spcAft>
              <a:buSzPts val="4000"/>
              <a:buNone/>
              <a:defRPr/>
            </a:lvl8pPr>
            <a:lvl9pPr lvl="8" rtl="0" algn="ctr">
              <a:spcBef>
                <a:spcPts val="0"/>
              </a:spcBef>
              <a:spcAft>
                <a:spcPts val="0"/>
              </a:spcAft>
              <a:buSzPts val="4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4000"/>
              <a:buFont typeface="Rajdhani"/>
              <a:buNone/>
              <a:defRPr b="1" sz="4000">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4000"/>
              <a:buFont typeface="Rajdhani"/>
              <a:buNone/>
              <a:defRPr b="1" sz="4000">
                <a:solidFill>
                  <a:schemeClr val="dk1"/>
                </a:solidFill>
                <a:latin typeface="Rajdhani"/>
                <a:ea typeface="Rajdhani"/>
                <a:cs typeface="Rajdhani"/>
                <a:sym typeface="Rajdhani"/>
              </a:defRPr>
            </a:lvl2pPr>
            <a:lvl3pPr lvl="2" rtl="0">
              <a:lnSpc>
                <a:spcPct val="115000"/>
              </a:lnSpc>
              <a:spcBef>
                <a:spcPts val="0"/>
              </a:spcBef>
              <a:spcAft>
                <a:spcPts val="0"/>
              </a:spcAft>
              <a:buClr>
                <a:schemeClr val="dk1"/>
              </a:buClr>
              <a:buSzPts val="4000"/>
              <a:buFont typeface="Rajdhani"/>
              <a:buNone/>
              <a:defRPr b="1" sz="4000">
                <a:solidFill>
                  <a:schemeClr val="dk1"/>
                </a:solidFill>
                <a:latin typeface="Rajdhani"/>
                <a:ea typeface="Rajdhani"/>
                <a:cs typeface="Rajdhani"/>
                <a:sym typeface="Rajdhani"/>
              </a:defRPr>
            </a:lvl3pPr>
            <a:lvl4pPr lvl="3" rtl="0">
              <a:lnSpc>
                <a:spcPct val="115000"/>
              </a:lnSpc>
              <a:spcBef>
                <a:spcPts val="0"/>
              </a:spcBef>
              <a:spcAft>
                <a:spcPts val="0"/>
              </a:spcAft>
              <a:buClr>
                <a:schemeClr val="dk1"/>
              </a:buClr>
              <a:buSzPts val="4000"/>
              <a:buFont typeface="Rajdhani"/>
              <a:buNone/>
              <a:defRPr b="1" sz="4000">
                <a:solidFill>
                  <a:schemeClr val="dk1"/>
                </a:solidFill>
                <a:latin typeface="Rajdhani"/>
                <a:ea typeface="Rajdhani"/>
                <a:cs typeface="Rajdhani"/>
                <a:sym typeface="Rajdhani"/>
              </a:defRPr>
            </a:lvl4pPr>
            <a:lvl5pPr lvl="4" rtl="0">
              <a:lnSpc>
                <a:spcPct val="115000"/>
              </a:lnSpc>
              <a:spcBef>
                <a:spcPts val="0"/>
              </a:spcBef>
              <a:spcAft>
                <a:spcPts val="0"/>
              </a:spcAft>
              <a:buClr>
                <a:schemeClr val="dk1"/>
              </a:buClr>
              <a:buSzPts val="4000"/>
              <a:buFont typeface="Rajdhani"/>
              <a:buNone/>
              <a:defRPr b="1" sz="4000">
                <a:solidFill>
                  <a:schemeClr val="dk1"/>
                </a:solidFill>
                <a:latin typeface="Rajdhani"/>
                <a:ea typeface="Rajdhani"/>
                <a:cs typeface="Rajdhani"/>
                <a:sym typeface="Rajdhani"/>
              </a:defRPr>
            </a:lvl5pPr>
            <a:lvl6pPr lvl="5" rtl="0">
              <a:lnSpc>
                <a:spcPct val="115000"/>
              </a:lnSpc>
              <a:spcBef>
                <a:spcPts val="0"/>
              </a:spcBef>
              <a:spcAft>
                <a:spcPts val="0"/>
              </a:spcAft>
              <a:buClr>
                <a:schemeClr val="dk1"/>
              </a:buClr>
              <a:buSzPts val="4000"/>
              <a:buFont typeface="Rajdhani"/>
              <a:buNone/>
              <a:defRPr b="1" sz="4000">
                <a:solidFill>
                  <a:schemeClr val="dk1"/>
                </a:solidFill>
                <a:latin typeface="Rajdhani"/>
                <a:ea typeface="Rajdhani"/>
                <a:cs typeface="Rajdhani"/>
                <a:sym typeface="Rajdhani"/>
              </a:defRPr>
            </a:lvl6pPr>
            <a:lvl7pPr lvl="6" rtl="0">
              <a:lnSpc>
                <a:spcPct val="115000"/>
              </a:lnSpc>
              <a:spcBef>
                <a:spcPts val="0"/>
              </a:spcBef>
              <a:spcAft>
                <a:spcPts val="0"/>
              </a:spcAft>
              <a:buClr>
                <a:schemeClr val="dk1"/>
              </a:buClr>
              <a:buSzPts val="4000"/>
              <a:buFont typeface="Rajdhani"/>
              <a:buNone/>
              <a:defRPr b="1" sz="4000">
                <a:solidFill>
                  <a:schemeClr val="dk1"/>
                </a:solidFill>
                <a:latin typeface="Rajdhani"/>
                <a:ea typeface="Rajdhani"/>
                <a:cs typeface="Rajdhani"/>
                <a:sym typeface="Rajdhani"/>
              </a:defRPr>
            </a:lvl7pPr>
            <a:lvl8pPr lvl="7" rtl="0">
              <a:lnSpc>
                <a:spcPct val="115000"/>
              </a:lnSpc>
              <a:spcBef>
                <a:spcPts val="0"/>
              </a:spcBef>
              <a:spcAft>
                <a:spcPts val="0"/>
              </a:spcAft>
              <a:buClr>
                <a:schemeClr val="dk1"/>
              </a:buClr>
              <a:buSzPts val="4000"/>
              <a:buFont typeface="Rajdhani"/>
              <a:buNone/>
              <a:defRPr b="1" sz="4000">
                <a:solidFill>
                  <a:schemeClr val="dk1"/>
                </a:solidFill>
                <a:latin typeface="Rajdhani"/>
                <a:ea typeface="Rajdhani"/>
                <a:cs typeface="Rajdhani"/>
                <a:sym typeface="Rajdhani"/>
              </a:defRPr>
            </a:lvl8pPr>
            <a:lvl9pPr lvl="8" rtl="0">
              <a:lnSpc>
                <a:spcPct val="115000"/>
              </a:lnSpc>
              <a:spcBef>
                <a:spcPts val="0"/>
              </a:spcBef>
              <a:spcAft>
                <a:spcPts val="0"/>
              </a:spcAft>
              <a:buClr>
                <a:schemeClr val="dk1"/>
              </a:buClr>
              <a:buSzPts val="4000"/>
              <a:buFont typeface="Rajdhani"/>
              <a:buNone/>
              <a:defRPr b="1" sz="4000">
                <a:solidFill>
                  <a:schemeClr val="dk1"/>
                </a:solidFill>
                <a:latin typeface="Rajdhani"/>
                <a:ea typeface="Rajdhani"/>
                <a:cs typeface="Rajdhani"/>
                <a:sym typeface="Rajdhani"/>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lt2"/>
              </a:buClr>
              <a:buSzPts val="1200"/>
              <a:buChar char="●"/>
              <a:defRPr sz="1200">
                <a:solidFill>
                  <a:schemeClr val="lt2"/>
                </a:solidFill>
              </a:defRPr>
            </a:lvl1pPr>
            <a:lvl2pPr indent="-304800" lvl="1" marL="914400">
              <a:lnSpc>
                <a:spcPct val="100000"/>
              </a:lnSpc>
              <a:spcBef>
                <a:spcPts val="1600"/>
              </a:spcBef>
              <a:spcAft>
                <a:spcPts val="0"/>
              </a:spcAft>
              <a:buClr>
                <a:schemeClr val="lt2"/>
              </a:buClr>
              <a:buSzPts val="1200"/>
              <a:buFont typeface="Fira Sans"/>
              <a:buChar char="○"/>
              <a:defRPr sz="1200">
                <a:solidFill>
                  <a:schemeClr val="lt2"/>
                </a:solidFill>
                <a:latin typeface="Fira Sans"/>
                <a:ea typeface="Fira Sans"/>
                <a:cs typeface="Fira Sans"/>
                <a:sym typeface="Fira Sans"/>
              </a:defRPr>
            </a:lvl2pPr>
            <a:lvl3pPr indent="-304800" lvl="2" marL="1371600">
              <a:lnSpc>
                <a:spcPct val="100000"/>
              </a:lnSpc>
              <a:spcBef>
                <a:spcPts val="1600"/>
              </a:spcBef>
              <a:spcAft>
                <a:spcPts val="0"/>
              </a:spcAft>
              <a:buClr>
                <a:schemeClr val="lt2"/>
              </a:buClr>
              <a:buSzPts val="1200"/>
              <a:buChar char="■"/>
              <a:defRPr sz="1200">
                <a:solidFill>
                  <a:schemeClr val="lt2"/>
                </a:solidFill>
              </a:defRPr>
            </a:lvl3pPr>
            <a:lvl4pPr indent="-304800" lvl="3" marL="1828800">
              <a:lnSpc>
                <a:spcPct val="100000"/>
              </a:lnSpc>
              <a:spcBef>
                <a:spcPts val="1600"/>
              </a:spcBef>
              <a:spcAft>
                <a:spcPts val="0"/>
              </a:spcAft>
              <a:buClr>
                <a:schemeClr val="lt2"/>
              </a:buClr>
              <a:buSzPts val="1200"/>
              <a:buChar char="●"/>
              <a:defRPr sz="1200">
                <a:solidFill>
                  <a:schemeClr val="lt2"/>
                </a:solidFill>
              </a:defRPr>
            </a:lvl4pPr>
            <a:lvl5pPr indent="-304800" lvl="4" marL="2286000">
              <a:lnSpc>
                <a:spcPct val="100000"/>
              </a:lnSpc>
              <a:spcBef>
                <a:spcPts val="1600"/>
              </a:spcBef>
              <a:spcAft>
                <a:spcPts val="0"/>
              </a:spcAft>
              <a:buClr>
                <a:schemeClr val="lt2"/>
              </a:buClr>
              <a:buSzPts val="1200"/>
              <a:buChar char="○"/>
              <a:defRPr sz="1200">
                <a:solidFill>
                  <a:schemeClr val="lt2"/>
                </a:solidFill>
              </a:defRPr>
            </a:lvl5pPr>
            <a:lvl6pPr indent="-304800" lvl="5" marL="2743200">
              <a:lnSpc>
                <a:spcPct val="100000"/>
              </a:lnSpc>
              <a:spcBef>
                <a:spcPts val="1600"/>
              </a:spcBef>
              <a:spcAft>
                <a:spcPts val="0"/>
              </a:spcAft>
              <a:buClr>
                <a:schemeClr val="lt2"/>
              </a:buClr>
              <a:buSzPts val="1200"/>
              <a:buChar char="■"/>
              <a:defRPr sz="1200">
                <a:solidFill>
                  <a:schemeClr val="lt2"/>
                </a:solidFill>
              </a:defRPr>
            </a:lvl6pPr>
            <a:lvl7pPr indent="-304800" lvl="6" marL="3200400">
              <a:lnSpc>
                <a:spcPct val="100000"/>
              </a:lnSpc>
              <a:spcBef>
                <a:spcPts val="1600"/>
              </a:spcBef>
              <a:spcAft>
                <a:spcPts val="0"/>
              </a:spcAft>
              <a:buClr>
                <a:schemeClr val="lt2"/>
              </a:buClr>
              <a:buSzPts val="1200"/>
              <a:buChar char="●"/>
              <a:defRPr sz="1200">
                <a:solidFill>
                  <a:schemeClr val="lt2"/>
                </a:solidFill>
              </a:defRPr>
            </a:lvl7pPr>
            <a:lvl8pPr indent="-304800" lvl="7" marL="3657600">
              <a:lnSpc>
                <a:spcPct val="100000"/>
              </a:lnSpc>
              <a:spcBef>
                <a:spcPts val="1600"/>
              </a:spcBef>
              <a:spcAft>
                <a:spcPts val="0"/>
              </a:spcAft>
              <a:buClr>
                <a:schemeClr val="lt2"/>
              </a:buClr>
              <a:buSzPts val="1200"/>
              <a:buChar char="○"/>
              <a:defRPr sz="1200">
                <a:solidFill>
                  <a:schemeClr val="lt2"/>
                </a:solidFill>
              </a:defRPr>
            </a:lvl8pPr>
            <a:lvl9pPr indent="-304800" lvl="8" marL="4114800">
              <a:lnSpc>
                <a:spcPct val="100000"/>
              </a:lnSpc>
              <a:spcBef>
                <a:spcPts val="1600"/>
              </a:spcBef>
              <a:spcAft>
                <a:spcPts val="1600"/>
              </a:spcAft>
              <a:buClr>
                <a:schemeClr val="lt2"/>
              </a:buClr>
              <a:buSzPts val="1200"/>
              <a:buChar char="■"/>
              <a:defRPr sz="1200">
                <a:solidFill>
                  <a:schemeClr val="lt2"/>
                </a:solidFil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17.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1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24"/>
          <p:cNvSpPr txBox="1"/>
          <p:nvPr>
            <p:ph type="ctrTitle"/>
          </p:nvPr>
        </p:nvSpPr>
        <p:spPr>
          <a:xfrm>
            <a:off x="935375" y="1111500"/>
            <a:ext cx="5274000" cy="222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100">
                <a:solidFill>
                  <a:schemeClr val="lt1"/>
                </a:solidFill>
              </a:rPr>
              <a:t>Movie Recommendation System using Collaborative Filtering Neural Network with Embeddings</a:t>
            </a:r>
            <a:endParaRPr b="1" sz="3100">
              <a:solidFill>
                <a:schemeClr val="lt1"/>
              </a:solidFill>
            </a:endParaRPr>
          </a:p>
        </p:txBody>
      </p:sp>
      <p:sp>
        <p:nvSpPr>
          <p:cNvPr id="506" name="Google Shape;506;p24"/>
          <p:cNvSpPr txBox="1"/>
          <p:nvPr>
            <p:ph idx="1" type="subTitle"/>
          </p:nvPr>
        </p:nvSpPr>
        <p:spPr>
          <a:xfrm>
            <a:off x="1102225" y="3686825"/>
            <a:ext cx="4350000" cy="133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Kaan Tek - 21901946</a:t>
            </a:r>
            <a:endParaRPr/>
          </a:p>
          <a:p>
            <a:pPr indent="0" lvl="0" marL="0" rtl="0" algn="ctr">
              <a:spcBef>
                <a:spcPts val="0"/>
              </a:spcBef>
              <a:spcAft>
                <a:spcPts val="0"/>
              </a:spcAft>
              <a:buNone/>
            </a:pPr>
            <a:r>
              <a:rPr lang="en"/>
              <a:t>Kerem Şahin - 21901724</a:t>
            </a:r>
            <a:endParaRPr/>
          </a:p>
          <a:p>
            <a:pPr indent="0" lvl="0" marL="0" rtl="0" algn="ctr">
              <a:spcBef>
                <a:spcPts val="0"/>
              </a:spcBef>
              <a:spcAft>
                <a:spcPts val="0"/>
              </a:spcAft>
              <a:buNone/>
            </a:pPr>
            <a:r>
              <a:rPr lang="en"/>
              <a:t>Melih Fazıl Keskin - </a:t>
            </a:r>
            <a:r>
              <a:rPr lang="en"/>
              <a:t>21901831</a:t>
            </a:r>
            <a:endParaRPr/>
          </a:p>
          <a:p>
            <a:pPr indent="0" lvl="0" marL="0" rtl="0" algn="ctr">
              <a:spcBef>
                <a:spcPts val="0"/>
              </a:spcBef>
              <a:spcAft>
                <a:spcPts val="0"/>
              </a:spcAft>
              <a:buNone/>
            </a:pPr>
            <a:r>
              <a:rPr lang="en"/>
              <a:t>Miray Ayerdem - 219101987</a:t>
            </a:r>
            <a:endParaRPr/>
          </a:p>
          <a:p>
            <a:pPr indent="0" lvl="0" marL="0" rtl="0" algn="ctr">
              <a:spcBef>
                <a:spcPts val="0"/>
              </a:spcBef>
              <a:spcAft>
                <a:spcPts val="0"/>
              </a:spcAft>
              <a:buNone/>
            </a:pPr>
            <a:r>
              <a:rPr lang="en"/>
              <a:t>Sanaz Gheibuni - 22201383</a:t>
            </a:r>
            <a:r>
              <a:rPr lang="en"/>
              <a:t> </a:t>
            </a:r>
            <a:endParaRPr/>
          </a:p>
        </p:txBody>
      </p:sp>
      <p:grpSp>
        <p:nvGrpSpPr>
          <p:cNvPr id="507" name="Google Shape;507;p24"/>
          <p:cNvGrpSpPr/>
          <p:nvPr/>
        </p:nvGrpSpPr>
        <p:grpSpPr>
          <a:xfrm>
            <a:off x="6487756" y="1495123"/>
            <a:ext cx="2442668" cy="2532986"/>
            <a:chOff x="5547025" y="1155975"/>
            <a:chExt cx="2881864" cy="2716048"/>
          </a:xfrm>
        </p:grpSpPr>
        <p:sp>
          <p:nvSpPr>
            <p:cNvPr id="508" name="Google Shape;508;p24"/>
            <p:cNvSpPr/>
            <p:nvPr/>
          </p:nvSpPr>
          <p:spPr>
            <a:xfrm>
              <a:off x="5547025" y="1155975"/>
              <a:ext cx="2881864" cy="2716048"/>
            </a:xfrm>
            <a:custGeom>
              <a:rect b="b" l="l" r="r" t="t"/>
              <a:pathLst>
                <a:path extrusionOk="0" h="55577" w="58970">
                  <a:moveTo>
                    <a:pt x="12396" y="1"/>
                  </a:moveTo>
                  <a:cubicBezTo>
                    <a:pt x="11278" y="1"/>
                    <a:pt x="10211" y="462"/>
                    <a:pt x="9432" y="1260"/>
                  </a:cubicBezTo>
                  <a:cubicBezTo>
                    <a:pt x="8695" y="2017"/>
                    <a:pt x="8311" y="3049"/>
                    <a:pt x="8360" y="4102"/>
                  </a:cubicBezTo>
                  <a:lnTo>
                    <a:pt x="8567" y="8734"/>
                  </a:lnTo>
                  <a:cubicBezTo>
                    <a:pt x="8596" y="9472"/>
                    <a:pt x="8842" y="10180"/>
                    <a:pt x="9265" y="10789"/>
                  </a:cubicBezTo>
                  <a:cubicBezTo>
                    <a:pt x="9226" y="10839"/>
                    <a:pt x="9186" y="10888"/>
                    <a:pt x="9147" y="10937"/>
                  </a:cubicBezTo>
                  <a:lnTo>
                    <a:pt x="7731" y="10032"/>
                  </a:lnTo>
                  <a:cubicBezTo>
                    <a:pt x="7475" y="9875"/>
                    <a:pt x="7170" y="9786"/>
                    <a:pt x="6865" y="9786"/>
                  </a:cubicBezTo>
                  <a:lnTo>
                    <a:pt x="6767" y="9786"/>
                  </a:lnTo>
                  <a:lnTo>
                    <a:pt x="2115" y="10081"/>
                  </a:lnTo>
                  <a:cubicBezTo>
                    <a:pt x="1269" y="10140"/>
                    <a:pt x="610" y="10839"/>
                    <a:pt x="610" y="11684"/>
                  </a:cubicBezTo>
                  <a:lnTo>
                    <a:pt x="571" y="22129"/>
                  </a:lnTo>
                  <a:cubicBezTo>
                    <a:pt x="571" y="23024"/>
                    <a:pt x="1289" y="23742"/>
                    <a:pt x="2174" y="23742"/>
                  </a:cubicBezTo>
                  <a:lnTo>
                    <a:pt x="2233" y="23742"/>
                  </a:lnTo>
                  <a:lnTo>
                    <a:pt x="7288" y="23565"/>
                  </a:lnTo>
                  <a:cubicBezTo>
                    <a:pt x="7504" y="23555"/>
                    <a:pt x="7711" y="23506"/>
                    <a:pt x="7908" y="23417"/>
                  </a:cubicBezTo>
                  <a:lnTo>
                    <a:pt x="8980" y="22916"/>
                  </a:lnTo>
                  <a:cubicBezTo>
                    <a:pt x="9108" y="23103"/>
                    <a:pt x="9255" y="23289"/>
                    <a:pt x="9412" y="23466"/>
                  </a:cubicBezTo>
                  <a:lnTo>
                    <a:pt x="9422" y="23486"/>
                  </a:lnTo>
                  <a:cubicBezTo>
                    <a:pt x="9481" y="23545"/>
                    <a:pt x="9540" y="23604"/>
                    <a:pt x="9599" y="23663"/>
                  </a:cubicBezTo>
                  <a:cubicBezTo>
                    <a:pt x="9678" y="23742"/>
                    <a:pt x="9757" y="23811"/>
                    <a:pt x="9845" y="23879"/>
                  </a:cubicBezTo>
                  <a:lnTo>
                    <a:pt x="9393" y="26476"/>
                  </a:lnTo>
                  <a:cubicBezTo>
                    <a:pt x="8821" y="26314"/>
                    <a:pt x="8250" y="26238"/>
                    <a:pt x="7692" y="26238"/>
                  </a:cubicBezTo>
                  <a:cubicBezTo>
                    <a:pt x="4377" y="26238"/>
                    <a:pt x="1495" y="28929"/>
                    <a:pt x="1495" y="32455"/>
                  </a:cubicBezTo>
                  <a:cubicBezTo>
                    <a:pt x="1495" y="32927"/>
                    <a:pt x="1554" y="33390"/>
                    <a:pt x="1663" y="33852"/>
                  </a:cubicBezTo>
                  <a:cubicBezTo>
                    <a:pt x="335" y="36497"/>
                    <a:pt x="1" y="39645"/>
                    <a:pt x="748" y="42624"/>
                  </a:cubicBezTo>
                  <a:cubicBezTo>
                    <a:pt x="1623" y="46057"/>
                    <a:pt x="3944" y="49253"/>
                    <a:pt x="7121" y="51397"/>
                  </a:cubicBezTo>
                  <a:cubicBezTo>
                    <a:pt x="8862" y="52597"/>
                    <a:pt x="10838" y="53423"/>
                    <a:pt x="12914" y="53826"/>
                  </a:cubicBezTo>
                  <a:cubicBezTo>
                    <a:pt x="12835" y="54770"/>
                    <a:pt x="13573" y="55577"/>
                    <a:pt x="14517" y="55577"/>
                  </a:cubicBezTo>
                  <a:lnTo>
                    <a:pt x="37432" y="55577"/>
                  </a:lnTo>
                  <a:cubicBezTo>
                    <a:pt x="38140" y="55577"/>
                    <a:pt x="38769" y="55105"/>
                    <a:pt x="38976" y="54426"/>
                  </a:cubicBezTo>
                  <a:lnTo>
                    <a:pt x="40205" y="50217"/>
                  </a:lnTo>
                  <a:cubicBezTo>
                    <a:pt x="41612" y="50187"/>
                    <a:pt x="43008" y="50010"/>
                    <a:pt x="44385" y="49676"/>
                  </a:cubicBezTo>
                  <a:cubicBezTo>
                    <a:pt x="46047" y="49273"/>
                    <a:pt x="47640" y="48604"/>
                    <a:pt x="49096" y="47689"/>
                  </a:cubicBezTo>
                  <a:cubicBezTo>
                    <a:pt x="49616" y="47824"/>
                    <a:pt x="50143" y="47890"/>
                    <a:pt x="50664" y="47890"/>
                  </a:cubicBezTo>
                  <a:cubicBezTo>
                    <a:pt x="52501" y="47890"/>
                    <a:pt x="54276" y="47077"/>
                    <a:pt x="55479" y="45614"/>
                  </a:cubicBezTo>
                  <a:cubicBezTo>
                    <a:pt x="57023" y="43746"/>
                    <a:pt x="57328" y="41139"/>
                    <a:pt x="56265" y="38956"/>
                  </a:cubicBezTo>
                  <a:cubicBezTo>
                    <a:pt x="58114" y="34737"/>
                    <a:pt x="58970" y="29643"/>
                    <a:pt x="58596" y="24853"/>
                  </a:cubicBezTo>
                  <a:cubicBezTo>
                    <a:pt x="58154" y="19080"/>
                    <a:pt x="56275" y="13927"/>
                    <a:pt x="53148" y="9953"/>
                  </a:cubicBezTo>
                  <a:cubicBezTo>
                    <a:pt x="48702" y="4299"/>
                    <a:pt x="41828" y="925"/>
                    <a:pt x="34737" y="925"/>
                  </a:cubicBezTo>
                  <a:cubicBezTo>
                    <a:pt x="33095" y="925"/>
                    <a:pt x="31462" y="1102"/>
                    <a:pt x="29859" y="1456"/>
                  </a:cubicBezTo>
                  <a:cubicBezTo>
                    <a:pt x="29082" y="591"/>
                    <a:pt x="27971" y="99"/>
                    <a:pt x="26800" y="89"/>
                  </a:cubicBezTo>
                  <a:lnTo>
                    <a:pt x="13799" y="1"/>
                  </a:lnTo>
                  <a:lnTo>
                    <a:pt x="12432" y="1"/>
                  </a:lnTo>
                  <a:cubicBezTo>
                    <a:pt x="12420" y="1"/>
                    <a:pt x="12408" y="1"/>
                    <a:pt x="12396" y="1"/>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4"/>
            <p:cNvSpPr/>
            <p:nvPr/>
          </p:nvSpPr>
          <p:spPr>
            <a:xfrm>
              <a:off x="6396291" y="1282939"/>
              <a:ext cx="1954751" cy="2252125"/>
            </a:xfrm>
            <a:custGeom>
              <a:rect b="b" l="l" r="r" t="t"/>
              <a:pathLst>
                <a:path extrusionOk="0" h="46084" w="39999">
                  <a:moveTo>
                    <a:pt x="17318" y="0"/>
                  </a:moveTo>
                  <a:cubicBezTo>
                    <a:pt x="13852" y="0"/>
                    <a:pt x="10349" y="851"/>
                    <a:pt x="7111" y="2645"/>
                  </a:cubicBezTo>
                  <a:cubicBezTo>
                    <a:pt x="5380" y="3608"/>
                    <a:pt x="3767" y="4818"/>
                    <a:pt x="2568" y="6392"/>
                  </a:cubicBezTo>
                  <a:cubicBezTo>
                    <a:pt x="758" y="8762"/>
                    <a:pt x="1" y="11820"/>
                    <a:pt x="60" y="14800"/>
                  </a:cubicBezTo>
                  <a:cubicBezTo>
                    <a:pt x="99" y="16915"/>
                    <a:pt x="551" y="19069"/>
                    <a:pt x="1653" y="20878"/>
                  </a:cubicBezTo>
                  <a:cubicBezTo>
                    <a:pt x="4161" y="25009"/>
                    <a:pt x="9678" y="26868"/>
                    <a:pt x="11468" y="31362"/>
                  </a:cubicBezTo>
                  <a:cubicBezTo>
                    <a:pt x="12491" y="33919"/>
                    <a:pt x="12058" y="36850"/>
                    <a:pt x="12845" y="39495"/>
                  </a:cubicBezTo>
                  <a:cubicBezTo>
                    <a:pt x="13514" y="41728"/>
                    <a:pt x="15009" y="43626"/>
                    <a:pt x="17025" y="44796"/>
                  </a:cubicBezTo>
                  <a:cubicBezTo>
                    <a:pt x="18623" y="45719"/>
                    <a:pt x="20576" y="46084"/>
                    <a:pt x="22525" y="46084"/>
                  </a:cubicBezTo>
                  <a:cubicBezTo>
                    <a:pt x="23921" y="46084"/>
                    <a:pt x="25314" y="45897"/>
                    <a:pt x="26574" y="45593"/>
                  </a:cubicBezTo>
                  <a:cubicBezTo>
                    <a:pt x="30449" y="44659"/>
                    <a:pt x="33400" y="42279"/>
                    <a:pt x="35504" y="39181"/>
                  </a:cubicBezTo>
                  <a:cubicBezTo>
                    <a:pt x="38750" y="34421"/>
                    <a:pt x="39999" y="27949"/>
                    <a:pt x="39576" y="22442"/>
                  </a:cubicBezTo>
                  <a:cubicBezTo>
                    <a:pt x="39192" y="17387"/>
                    <a:pt x="37638" y="12450"/>
                    <a:pt x="34472" y="8418"/>
                  </a:cubicBezTo>
                  <a:cubicBezTo>
                    <a:pt x="30216" y="3006"/>
                    <a:pt x="23832" y="0"/>
                    <a:pt x="173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4"/>
            <p:cNvSpPr/>
            <p:nvPr/>
          </p:nvSpPr>
          <p:spPr>
            <a:xfrm>
              <a:off x="5618180" y="2603945"/>
              <a:ext cx="1155433" cy="1118243"/>
            </a:xfrm>
            <a:custGeom>
              <a:rect b="b" l="l" r="r" t="t"/>
              <a:pathLst>
                <a:path extrusionOk="0" h="22882" w="23643">
                  <a:moveTo>
                    <a:pt x="9691" y="0"/>
                  </a:moveTo>
                  <a:cubicBezTo>
                    <a:pt x="7092" y="0"/>
                    <a:pt x="4588" y="960"/>
                    <a:pt x="2705" y="3289"/>
                  </a:cubicBezTo>
                  <a:cubicBezTo>
                    <a:pt x="620" y="5855"/>
                    <a:pt x="0" y="9465"/>
                    <a:pt x="807" y="12671"/>
                  </a:cubicBezTo>
                  <a:cubicBezTo>
                    <a:pt x="1623" y="15867"/>
                    <a:pt x="3777" y="18660"/>
                    <a:pt x="6521" y="20509"/>
                  </a:cubicBezTo>
                  <a:cubicBezTo>
                    <a:pt x="8615" y="21925"/>
                    <a:pt x="11074" y="22830"/>
                    <a:pt x="13592" y="22879"/>
                  </a:cubicBezTo>
                  <a:cubicBezTo>
                    <a:pt x="13660" y="22881"/>
                    <a:pt x="13729" y="22881"/>
                    <a:pt x="13797" y="22881"/>
                  </a:cubicBezTo>
                  <a:cubicBezTo>
                    <a:pt x="16249" y="22881"/>
                    <a:pt x="18726" y="22026"/>
                    <a:pt x="20515" y="20362"/>
                  </a:cubicBezTo>
                  <a:cubicBezTo>
                    <a:pt x="22620" y="18395"/>
                    <a:pt x="23643" y="15425"/>
                    <a:pt x="23456" y="12553"/>
                  </a:cubicBezTo>
                  <a:cubicBezTo>
                    <a:pt x="23269" y="9681"/>
                    <a:pt x="21951" y="6947"/>
                    <a:pt x="20014" y="4833"/>
                  </a:cubicBezTo>
                  <a:cubicBezTo>
                    <a:pt x="17450" y="2030"/>
                    <a:pt x="13470" y="0"/>
                    <a:pt x="96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4"/>
            <p:cNvSpPr/>
            <p:nvPr/>
          </p:nvSpPr>
          <p:spPr>
            <a:xfrm>
              <a:off x="7502712" y="1628939"/>
              <a:ext cx="450386" cy="450386"/>
            </a:xfrm>
            <a:custGeom>
              <a:rect b="b" l="l" r="r" t="t"/>
              <a:pathLst>
                <a:path extrusionOk="0" h="9216" w="9216">
                  <a:moveTo>
                    <a:pt x="4603" y="0"/>
                  </a:moveTo>
                  <a:cubicBezTo>
                    <a:pt x="2056" y="0"/>
                    <a:pt x="0" y="2065"/>
                    <a:pt x="0" y="4603"/>
                  </a:cubicBezTo>
                  <a:cubicBezTo>
                    <a:pt x="0" y="7150"/>
                    <a:pt x="2056" y="9215"/>
                    <a:pt x="4603" y="9215"/>
                  </a:cubicBezTo>
                  <a:cubicBezTo>
                    <a:pt x="7150" y="9215"/>
                    <a:pt x="9216" y="7150"/>
                    <a:pt x="9216" y="4603"/>
                  </a:cubicBezTo>
                  <a:cubicBezTo>
                    <a:pt x="9216" y="2065"/>
                    <a:pt x="7150" y="0"/>
                    <a:pt x="46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4"/>
            <p:cNvSpPr/>
            <p:nvPr/>
          </p:nvSpPr>
          <p:spPr>
            <a:xfrm>
              <a:off x="5696519" y="2520475"/>
              <a:ext cx="450386" cy="449897"/>
            </a:xfrm>
            <a:custGeom>
              <a:rect b="b" l="l" r="r" t="t"/>
              <a:pathLst>
                <a:path extrusionOk="0" h="9206" w="9216">
                  <a:moveTo>
                    <a:pt x="4603" y="1"/>
                  </a:moveTo>
                  <a:cubicBezTo>
                    <a:pt x="2065" y="1"/>
                    <a:pt x="0" y="2056"/>
                    <a:pt x="0" y="4603"/>
                  </a:cubicBezTo>
                  <a:cubicBezTo>
                    <a:pt x="0" y="7150"/>
                    <a:pt x="2065" y="9206"/>
                    <a:pt x="4603" y="9206"/>
                  </a:cubicBezTo>
                  <a:cubicBezTo>
                    <a:pt x="7150" y="9206"/>
                    <a:pt x="9215" y="7150"/>
                    <a:pt x="9215" y="4603"/>
                  </a:cubicBezTo>
                  <a:cubicBezTo>
                    <a:pt x="9215" y="2056"/>
                    <a:pt x="7150" y="1"/>
                    <a:pt x="46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4"/>
            <p:cNvSpPr/>
            <p:nvPr/>
          </p:nvSpPr>
          <p:spPr>
            <a:xfrm>
              <a:off x="7796373" y="2970813"/>
              <a:ext cx="450386" cy="450386"/>
            </a:xfrm>
            <a:custGeom>
              <a:rect b="b" l="l" r="r" t="t"/>
              <a:pathLst>
                <a:path extrusionOk="0" h="9216" w="9216">
                  <a:moveTo>
                    <a:pt x="4603" y="1"/>
                  </a:moveTo>
                  <a:cubicBezTo>
                    <a:pt x="2066" y="1"/>
                    <a:pt x="0" y="2066"/>
                    <a:pt x="0" y="4603"/>
                  </a:cubicBezTo>
                  <a:cubicBezTo>
                    <a:pt x="0" y="7151"/>
                    <a:pt x="2066" y="9216"/>
                    <a:pt x="4603" y="9216"/>
                  </a:cubicBezTo>
                  <a:cubicBezTo>
                    <a:pt x="7150" y="9216"/>
                    <a:pt x="9216" y="7151"/>
                    <a:pt x="9216" y="4603"/>
                  </a:cubicBezTo>
                  <a:cubicBezTo>
                    <a:pt x="9216" y="2066"/>
                    <a:pt x="7150" y="1"/>
                    <a:pt x="46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4"/>
            <p:cNvSpPr/>
            <p:nvPr/>
          </p:nvSpPr>
          <p:spPr>
            <a:xfrm>
              <a:off x="6033919" y="2214793"/>
              <a:ext cx="294197" cy="598413"/>
            </a:xfrm>
            <a:custGeom>
              <a:rect b="b" l="l" r="r" t="t"/>
              <a:pathLst>
                <a:path extrusionOk="0" h="12245" w="6020">
                  <a:moveTo>
                    <a:pt x="1869" y="1"/>
                  </a:moveTo>
                  <a:lnTo>
                    <a:pt x="0" y="10652"/>
                  </a:lnTo>
                  <a:lnTo>
                    <a:pt x="5380" y="12245"/>
                  </a:lnTo>
                  <a:lnTo>
                    <a:pt x="6019" y="40"/>
                  </a:lnTo>
                  <a:lnTo>
                    <a:pt x="1869" y="1"/>
                  </a:lnTo>
                  <a:close/>
                </a:path>
              </a:pathLst>
            </a:cu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4"/>
            <p:cNvSpPr/>
            <p:nvPr/>
          </p:nvSpPr>
          <p:spPr>
            <a:xfrm>
              <a:off x="7165312" y="2142221"/>
              <a:ext cx="362420" cy="236042"/>
            </a:xfrm>
            <a:custGeom>
              <a:rect b="b" l="l" r="r" t="t"/>
              <a:pathLst>
                <a:path extrusionOk="0" h="4830" w="7416">
                  <a:moveTo>
                    <a:pt x="7416" y="1"/>
                  </a:moveTo>
                  <a:lnTo>
                    <a:pt x="915" y="1781"/>
                  </a:lnTo>
                  <a:lnTo>
                    <a:pt x="0" y="2027"/>
                  </a:lnTo>
                  <a:lnTo>
                    <a:pt x="0" y="4829"/>
                  </a:lnTo>
                  <a:lnTo>
                    <a:pt x="7416" y="3669"/>
                  </a:lnTo>
                  <a:lnTo>
                    <a:pt x="7416" y="1"/>
                  </a:lnTo>
                  <a:close/>
                </a:path>
              </a:pathLst>
            </a:cu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4"/>
            <p:cNvSpPr/>
            <p:nvPr/>
          </p:nvSpPr>
          <p:spPr>
            <a:xfrm>
              <a:off x="7164824" y="2214207"/>
              <a:ext cx="290337" cy="129652"/>
            </a:xfrm>
            <a:custGeom>
              <a:rect b="b" l="l" r="r" t="t"/>
              <a:pathLst>
                <a:path extrusionOk="0" h="2653" w="5941">
                  <a:moveTo>
                    <a:pt x="3885" y="0"/>
                  </a:moveTo>
                  <a:cubicBezTo>
                    <a:pt x="2893" y="0"/>
                    <a:pt x="1902" y="104"/>
                    <a:pt x="925" y="308"/>
                  </a:cubicBezTo>
                  <a:lnTo>
                    <a:pt x="0" y="554"/>
                  </a:lnTo>
                  <a:lnTo>
                    <a:pt x="0" y="2619"/>
                  </a:lnTo>
                  <a:cubicBezTo>
                    <a:pt x="145" y="2635"/>
                    <a:pt x="290" y="2651"/>
                    <a:pt x="434" y="2651"/>
                  </a:cubicBezTo>
                  <a:cubicBezTo>
                    <a:pt x="467" y="2651"/>
                    <a:pt x="499" y="2650"/>
                    <a:pt x="532" y="2648"/>
                  </a:cubicBezTo>
                  <a:cubicBezTo>
                    <a:pt x="600" y="2651"/>
                    <a:pt x="668" y="2652"/>
                    <a:pt x="736" y="2652"/>
                  </a:cubicBezTo>
                  <a:cubicBezTo>
                    <a:pt x="1661" y="2652"/>
                    <a:pt x="2583" y="2410"/>
                    <a:pt x="3462" y="2117"/>
                  </a:cubicBezTo>
                  <a:cubicBezTo>
                    <a:pt x="4131" y="1901"/>
                    <a:pt x="4790" y="1635"/>
                    <a:pt x="5331" y="1183"/>
                  </a:cubicBezTo>
                  <a:cubicBezTo>
                    <a:pt x="5655" y="917"/>
                    <a:pt x="5931" y="554"/>
                    <a:pt x="5941" y="150"/>
                  </a:cubicBezTo>
                  <a:cubicBezTo>
                    <a:pt x="5258" y="50"/>
                    <a:pt x="4571" y="0"/>
                    <a:pt x="3885" y="0"/>
                  </a:cubicBezTo>
                  <a:close/>
                </a:path>
              </a:pathLst>
            </a:custGeom>
            <a:solidFill>
              <a:srgbClr val="000000">
                <a:alpha val="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4"/>
            <p:cNvSpPr/>
            <p:nvPr/>
          </p:nvSpPr>
          <p:spPr>
            <a:xfrm>
              <a:off x="6932202" y="1473679"/>
              <a:ext cx="690240" cy="798145"/>
            </a:xfrm>
            <a:custGeom>
              <a:rect b="b" l="l" r="r" t="t"/>
              <a:pathLst>
                <a:path extrusionOk="0" h="16332" w="14124">
                  <a:moveTo>
                    <a:pt x="7052" y="0"/>
                  </a:moveTo>
                  <a:cubicBezTo>
                    <a:pt x="3157" y="0"/>
                    <a:pt x="0" y="3266"/>
                    <a:pt x="0" y="7288"/>
                  </a:cubicBezTo>
                  <a:cubicBezTo>
                    <a:pt x="0" y="7593"/>
                    <a:pt x="20" y="7888"/>
                    <a:pt x="50" y="8193"/>
                  </a:cubicBezTo>
                  <a:cubicBezTo>
                    <a:pt x="50" y="10081"/>
                    <a:pt x="295" y="14733"/>
                    <a:pt x="669" y="15294"/>
                  </a:cubicBezTo>
                  <a:cubicBezTo>
                    <a:pt x="1182" y="16065"/>
                    <a:pt x="2759" y="16331"/>
                    <a:pt x="4545" y="16331"/>
                  </a:cubicBezTo>
                  <a:cubicBezTo>
                    <a:pt x="7040" y="16331"/>
                    <a:pt x="9943" y="15811"/>
                    <a:pt x="10917" y="15421"/>
                  </a:cubicBezTo>
                  <a:cubicBezTo>
                    <a:pt x="11743" y="15087"/>
                    <a:pt x="12255" y="13425"/>
                    <a:pt x="12559" y="11851"/>
                  </a:cubicBezTo>
                  <a:cubicBezTo>
                    <a:pt x="13572" y="10543"/>
                    <a:pt x="14123" y="8940"/>
                    <a:pt x="14113" y="7288"/>
                  </a:cubicBezTo>
                  <a:cubicBezTo>
                    <a:pt x="14113" y="3266"/>
                    <a:pt x="10956" y="0"/>
                    <a:pt x="7052" y="0"/>
                  </a:cubicBezTo>
                  <a:close/>
                </a:path>
              </a:pathLst>
            </a:cu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4"/>
            <p:cNvSpPr/>
            <p:nvPr/>
          </p:nvSpPr>
          <p:spPr>
            <a:xfrm>
              <a:off x="7293157" y="1505396"/>
              <a:ext cx="446525" cy="761834"/>
            </a:xfrm>
            <a:custGeom>
              <a:rect b="b" l="l" r="r" t="t"/>
              <a:pathLst>
                <a:path extrusionOk="0" h="15589" w="9137">
                  <a:moveTo>
                    <a:pt x="6265" y="1"/>
                  </a:moveTo>
                  <a:cubicBezTo>
                    <a:pt x="4505" y="197"/>
                    <a:pt x="2036" y="699"/>
                    <a:pt x="286" y="1023"/>
                  </a:cubicBezTo>
                  <a:cubicBezTo>
                    <a:pt x="0" y="1790"/>
                    <a:pt x="59" y="2646"/>
                    <a:pt x="453" y="3374"/>
                  </a:cubicBezTo>
                  <a:cubicBezTo>
                    <a:pt x="866" y="4052"/>
                    <a:pt x="1554" y="4515"/>
                    <a:pt x="2341" y="4623"/>
                  </a:cubicBezTo>
                  <a:cubicBezTo>
                    <a:pt x="1800" y="5597"/>
                    <a:pt x="1544" y="6806"/>
                    <a:pt x="1977" y="7839"/>
                  </a:cubicBezTo>
                  <a:cubicBezTo>
                    <a:pt x="2380" y="8832"/>
                    <a:pt x="3325" y="9481"/>
                    <a:pt x="4249" y="10022"/>
                  </a:cubicBezTo>
                  <a:cubicBezTo>
                    <a:pt x="4524" y="9727"/>
                    <a:pt x="4770" y="9452"/>
                    <a:pt x="5154" y="9324"/>
                  </a:cubicBezTo>
                  <a:cubicBezTo>
                    <a:pt x="5296" y="9271"/>
                    <a:pt x="5451" y="9243"/>
                    <a:pt x="5603" y="9243"/>
                  </a:cubicBezTo>
                  <a:cubicBezTo>
                    <a:pt x="5850" y="9243"/>
                    <a:pt x="6093" y="9317"/>
                    <a:pt x="6275" y="9481"/>
                  </a:cubicBezTo>
                  <a:cubicBezTo>
                    <a:pt x="6708" y="9865"/>
                    <a:pt x="6639" y="10563"/>
                    <a:pt x="6413" y="11094"/>
                  </a:cubicBezTo>
                  <a:cubicBezTo>
                    <a:pt x="6236" y="11488"/>
                    <a:pt x="6000" y="11842"/>
                    <a:pt x="5695" y="12146"/>
                  </a:cubicBezTo>
                  <a:cubicBezTo>
                    <a:pt x="5400" y="12451"/>
                    <a:pt x="5046" y="12697"/>
                    <a:pt x="4800" y="13032"/>
                  </a:cubicBezTo>
                  <a:cubicBezTo>
                    <a:pt x="4318" y="13681"/>
                    <a:pt x="4760" y="14782"/>
                    <a:pt x="4780" y="15589"/>
                  </a:cubicBezTo>
                  <a:cubicBezTo>
                    <a:pt x="5016" y="14910"/>
                    <a:pt x="5282" y="14310"/>
                    <a:pt x="5960" y="14064"/>
                  </a:cubicBezTo>
                  <a:cubicBezTo>
                    <a:pt x="6629" y="13818"/>
                    <a:pt x="7367" y="13632"/>
                    <a:pt x="7888" y="13130"/>
                  </a:cubicBezTo>
                  <a:cubicBezTo>
                    <a:pt x="8566" y="12481"/>
                    <a:pt x="8694" y="11360"/>
                    <a:pt x="8281" y="10514"/>
                  </a:cubicBezTo>
                  <a:cubicBezTo>
                    <a:pt x="8212" y="10396"/>
                    <a:pt x="8173" y="10268"/>
                    <a:pt x="8163" y="10140"/>
                  </a:cubicBezTo>
                  <a:cubicBezTo>
                    <a:pt x="8183" y="10003"/>
                    <a:pt x="8242" y="9875"/>
                    <a:pt x="8340" y="9766"/>
                  </a:cubicBezTo>
                  <a:cubicBezTo>
                    <a:pt x="9107" y="8635"/>
                    <a:pt x="9137" y="7170"/>
                    <a:pt x="9117" y="5803"/>
                  </a:cubicBezTo>
                  <a:cubicBezTo>
                    <a:pt x="9098" y="4564"/>
                    <a:pt x="9127" y="3256"/>
                    <a:pt x="8557" y="2145"/>
                  </a:cubicBezTo>
                  <a:cubicBezTo>
                    <a:pt x="8055" y="1191"/>
                    <a:pt x="7249" y="433"/>
                    <a:pt x="6265"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4"/>
            <p:cNvSpPr/>
            <p:nvPr/>
          </p:nvSpPr>
          <p:spPr>
            <a:xfrm>
              <a:off x="6966313" y="1895672"/>
              <a:ext cx="75504" cy="31765"/>
            </a:xfrm>
            <a:custGeom>
              <a:rect b="b" l="l" r="r" t="t"/>
              <a:pathLst>
                <a:path extrusionOk="0" fill="none" h="650" w="1545">
                  <a:moveTo>
                    <a:pt x="1" y="286"/>
                  </a:moveTo>
                  <a:cubicBezTo>
                    <a:pt x="532" y="0"/>
                    <a:pt x="1191" y="158"/>
                    <a:pt x="1545" y="649"/>
                  </a:cubicBezTo>
                </a:path>
              </a:pathLst>
            </a:custGeom>
            <a:solidFill>
              <a:schemeClr val="lt2"/>
            </a:solid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4"/>
            <p:cNvSpPr/>
            <p:nvPr/>
          </p:nvSpPr>
          <p:spPr>
            <a:xfrm>
              <a:off x="7219607" y="1897920"/>
              <a:ext cx="69591" cy="58839"/>
            </a:xfrm>
            <a:custGeom>
              <a:rect b="b" l="l" r="r" t="t"/>
              <a:pathLst>
                <a:path extrusionOk="0" h="1204" w="1424">
                  <a:moveTo>
                    <a:pt x="640" y="1"/>
                  </a:moveTo>
                  <a:cubicBezTo>
                    <a:pt x="621" y="1"/>
                    <a:pt x="601" y="2"/>
                    <a:pt x="581" y="4"/>
                  </a:cubicBezTo>
                  <a:cubicBezTo>
                    <a:pt x="247" y="33"/>
                    <a:pt x="1" y="318"/>
                    <a:pt x="40" y="653"/>
                  </a:cubicBezTo>
                  <a:cubicBezTo>
                    <a:pt x="65" y="992"/>
                    <a:pt x="352" y="1203"/>
                    <a:pt x="645" y="1203"/>
                  </a:cubicBezTo>
                  <a:cubicBezTo>
                    <a:pt x="810" y="1203"/>
                    <a:pt x="978" y="1136"/>
                    <a:pt x="1102" y="987"/>
                  </a:cubicBezTo>
                  <a:cubicBezTo>
                    <a:pt x="1424" y="590"/>
                    <a:pt x="1135" y="1"/>
                    <a:pt x="6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4"/>
            <p:cNvSpPr/>
            <p:nvPr/>
          </p:nvSpPr>
          <p:spPr>
            <a:xfrm>
              <a:off x="7054768" y="1864493"/>
              <a:ext cx="55810" cy="151839"/>
            </a:xfrm>
            <a:custGeom>
              <a:rect b="b" l="l" r="r" t="t"/>
              <a:pathLst>
                <a:path extrusionOk="0" h="3107" w="1142">
                  <a:moveTo>
                    <a:pt x="857" y="0"/>
                  </a:moveTo>
                  <a:cubicBezTo>
                    <a:pt x="797" y="0"/>
                    <a:pt x="737" y="46"/>
                    <a:pt x="748" y="127"/>
                  </a:cubicBezTo>
                  <a:lnTo>
                    <a:pt x="876" y="1042"/>
                  </a:lnTo>
                  <a:cubicBezTo>
                    <a:pt x="915" y="1356"/>
                    <a:pt x="758" y="1661"/>
                    <a:pt x="482" y="1819"/>
                  </a:cubicBezTo>
                  <a:lnTo>
                    <a:pt x="69" y="2045"/>
                  </a:lnTo>
                  <a:cubicBezTo>
                    <a:pt x="20" y="2064"/>
                    <a:pt x="0" y="2114"/>
                    <a:pt x="10" y="2163"/>
                  </a:cubicBezTo>
                  <a:lnTo>
                    <a:pt x="246" y="3028"/>
                  </a:lnTo>
                  <a:cubicBezTo>
                    <a:pt x="256" y="3077"/>
                    <a:pt x="295" y="3107"/>
                    <a:pt x="345" y="3107"/>
                  </a:cubicBezTo>
                  <a:cubicBezTo>
                    <a:pt x="413" y="3107"/>
                    <a:pt x="472" y="3038"/>
                    <a:pt x="453" y="2969"/>
                  </a:cubicBezTo>
                  <a:lnTo>
                    <a:pt x="246" y="2192"/>
                  </a:lnTo>
                  <a:lnTo>
                    <a:pt x="590" y="2005"/>
                  </a:lnTo>
                  <a:cubicBezTo>
                    <a:pt x="944" y="1809"/>
                    <a:pt x="1141" y="1415"/>
                    <a:pt x="1092" y="1012"/>
                  </a:cubicBezTo>
                  <a:lnTo>
                    <a:pt x="964" y="97"/>
                  </a:lnTo>
                  <a:cubicBezTo>
                    <a:pt x="955" y="31"/>
                    <a:pt x="906" y="0"/>
                    <a:pt x="8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4"/>
            <p:cNvSpPr/>
            <p:nvPr/>
          </p:nvSpPr>
          <p:spPr>
            <a:xfrm>
              <a:off x="7084090" y="2017749"/>
              <a:ext cx="89481" cy="53415"/>
            </a:xfrm>
            <a:custGeom>
              <a:rect b="b" l="l" r="r" t="t"/>
              <a:pathLst>
                <a:path extrusionOk="0" h="1093" w="1831">
                  <a:moveTo>
                    <a:pt x="1708" y="1"/>
                  </a:moveTo>
                  <a:cubicBezTo>
                    <a:pt x="1658" y="1"/>
                    <a:pt x="1608" y="31"/>
                    <a:pt x="1603" y="99"/>
                  </a:cubicBezTo>
                  <a:cubicBezTo>
                    <a:pt x="1556" y="573"/>
                    <a:pt x="1158" y="879"/>
                    <a:pt x="742" y="879"/>
                  </a:cubicBezTo>
                  <a:cubicBezTo>
                    <a:pt x="554" y="879"/>
                    <a:pt x="362" y="817"/>
                    <a:pt x="197" y="679"/>
                  </a:cubicBezTo>
                  <a:cubicBezTo>
                    <a:pt x="176" y="663"/>
                    <a:pt x="152" y="655"/>
                    <a:pt x="129" y="655"/>
                  </a:cubicBezTo>
                  <a:cubicBezTo>
                    <a:pt x="95" y="655"/>
                    <a:pt x="62" y="670"/>
                    <a:pt x="40" y="699"/>
                  </a:cubicBezTo>
                  <a:cubicBezTo>
                    <a:pt x="0" y="738"/>
                    <a:pt x="10" y="807"/>
                    <a:pt x="59" y="846"/>
                  </a:cubicBezTo>
                  <a:cubicBezTo>
                    <a:pt x="256" y="1013"/>
                    <a:pt x="502" y="1092"/>
                    <a:pt x="748" y="1092"/>
                  </a:cubicBezTo>
                  <a:cubicBezTo>
                    <a:pt x="895" y="1092"/>
                    <a:pt x="1033" y="1072"/>
                    <a:pt x="1161" y="1013"/>
                  </a:cubicBezTo>
                  <a:cubicBezTo>
                    <a:pt x="1525" y="856"/>
                    <a:pt x="1780" y="522"/>
                    <a:pt x="1820" y="118"/>
                  </a:cubicBezTo>
                  <a:cubicBezTo>
                    <a:pt x="1830" y="44"/>
                    <a:pt x="1769" y="1"/>
                    <a:pt x="17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4"/>
            <p:cNvSpPr/>
            <p:nvPr/>
          </p:nvSpPr>
          <p:spPr>
            <a:xfrm>
              <a:off x="7204702" y="1785763"/>
              <a:ext cx="110495" cy="66561"/>
            </a:xfrm>
            <a:custGeom>
              <a:rect b="b" l="l" r="r" t="t"/>
              <a:pathLst>
                <a:path extrusionOk="0" h="1362" w="2261">
                  <a:moveTo>
                    <a:pt x="868" y="1"/>
                  </a:moveTo>
                  <a:cubicBezTo>
                    <a:pt x="689" y="1"/>
                    <a:pt x="524" y="31"/>
                    <a:pt x="404" y="96"/>
                  </a:cubicBezTo>
                  <a:cubicBezTo>
                    <a:pt x="266" y="164"/>
                    <a:pt x="158" y="273"/>
                    <a:pt x="79" y="400"/>
                  </a:cubicBezTo>
                  <a:cubicBezTo>
                    <a:pt x="11" y="528"/>
                    <a:pt x="1" y="695"/>
                    <a:pt x="70" y="833"/>
                  </a:cubicBezTo>
                  <a:cubicBezTo>
                    <a:pt x="138" y="961"/>
                    <a:pt x="256" y="1059"/>
                    <a:pt x="394" y="1118"/>
                  </a:cubicBezTo>
                  <a:cubicBezTo>
                    <a:pt x="552" y="1197"/>
                    <a:pt x="709" y="1266"/>
                    <a:pt x="886" y="1315"/>
                  </a:cubicBezTo>
                  <a:cubicBezTo>
                    <a:pt x="984" y="1346"/>
                    <a:pt x="1103" y="1362"/>
                    <a:pt x="1228" y="1362"/>
                  </a:cubicBezTo>
                  <a:cubicBezTo>
                    <a:pt x="1704" y="1362"/>
                    <a:pt x="2260" y="1127"/>
                    <a:pt x="2027" y="558"/>
                  </a:cubicBezTo>
                  <a:cubicBezTo>
                    <a:pt x="1872" y="198"/>
                    <a:pt x="1323" y="1"/>
                    <a:pt x="868"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4"/>
            <p:cNvSpPr/>
            <p:nvPr/>
          </p:nvSpPr>
          <p:spPr>
            <a:xfrm>
              <a:off x="6955268" y="1800571"/>
              <a:ext cx="118754" cy="65339"/>
            </a:xfrm>
            <a:custGeom>
              <a:rect b="b" l="l" r="r" t="t"/>
              <a:pathLst>
                <a:path extrusionOk="0" h="1337" w="2430">
                  <a:moveTo>
                    <a:pt x="1200" y="1"/>
                  </a:moveTo>
                  <a:cubicBezTo>
                    <a:pt x="822" y="1"/>
                    <a:pt x="421" y="132"/>
                    <a:pt x="237" y="333"/>
                  </a:cubicBezTo>
                  <a:cubicBezTo>
                    <a:pt x="128" y="432"/>
                    <a:pt x="50" y="570"/>
                    <a:pt x="30" y="717"/>
                  </a:cubicBezTo>
                  <a:cubicBezTo>
                    <a:pt x="0" y="865"/>
                    <a:pt x="50" y="1022"/>
                    <a:pt x="148" y="1130"/>
                  </a:cubicBezTo>
                  <a:cubicBezTo>
                    <a:pt x="266" y="1228"/>
                    <a:pt x="404" y="1287"/>
                    <a:pt x="551" y="1297"/>
                  </a:cubicBezTo>
                  <a:cubicBezTo>
                    <a:pt x="728" y="1327"/>
                    <a:pt x="895" y="1337"/>
                    <a:pt x="1072" y="1337"/>
                  </a:cubicBezTo>
                  <a:cubicBezTo>
                    <a:pt x="1564" y="1327"/>
                    <a:pt x="2430" y="845"/>
                    <a:pt x="1918" y="255"/>
                  </a:cubicBezTo>
                  <a:cubicBezTo>
                    <a:pt x="1761" y="77"/>
                    <a:pt x="1487" y="1"/>
                    <a:pt x="1200"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4"/>
            <p:cNvSpPr/>
            <p:nvPr/>
          </p:nvSpPr>
          <p:spPr>
            <a:xfrm>
              <a:off x="7435907" y="1927389"/>
              <a:ext cx="238437" cy="218693"/>
            </a:xfrm>
            <a:custGeom>
              <a:rect b="b" l="l" r="r" t="t"/>
              <a:pathLst>
                <a:path extrusionOk="0" h="4475" w="4879">
                  <a:moveTo>
                    <a:pt x="2442" y="1"/>
                  </a:moveTo>
                  <a:cubicBezTo>
                    <a:pt x="2288" y="1"/>
                    <a:pt x="2133" y="16"/>
                    <a:pt x="1977" y="50"/>
                  </a:cubicBezTo>
                  <a:cubicBezTo>
                    <a:pt x="767" y="305"/>
                    <a:pt x="0" y="1495"/>
                    <a:pt x="256" y="2705"/>
                  </a:cubicBezTo>
                  <a:cubicBezTo>
                    <a:pt x="479" y="3750"/>
                    <a:pt x="1411" y="4475"/>
                    <a:pt x="2441" y="4475"/>
                  </a:cubicBezTo>
                  <a:cubicBezTo>
                    <a:pt x="2593" y="4475"/>
                    <a:pt x="2747" y="4459"/>
                    <a:pt x="2902" y="4426"/>
                  </a:cubicBezTo>
                  <a:cubicBezTo>
                    <a:pt x="4111" y="4161"/>
                    <a:pt x="4878" y="2980"/>
                    <a:pt x="4623" y="1771"/>
                  </a:cubicBezTo>
                  <a:cubicBezTo>
                    <a:pt x="4400" y="718"/>
                    <a:pt x="3470" y="1"/>
                    <a:pt x="2442" y="1"/>
                  </a:cubicBezTo>
                  <a:close/>
                </a:path>
              </a:pathLst>
            </a:cu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4"/>
            <p:cNvSpPr/>
            <p:nvPr/>
          </p:nvSpPr>
          <p:spPr>
            <a:xfrm>
              <a:off x="7512779" y="1961011"/>
              <a:ext cx="99548" cy="144264"/>
            </a:xfrm>
            <a:custGeom>
              <a:rect b="b" l="l" r="r" t="t"/>
              <a:pathLst>
                <a:path extrusionOk="0" h="2952" w="2037">
                  <a:moveTo>
                    <a:pt x="1722" y="0"/>
                  </a:moveTo>
                  <a:cubicBezTo>
                    <a:pt x="1706" y="0"/>
                    <a:pt x="1690" y="4"/>
                    <a:pt x="1673" y="11"/>
                  </a:cubicBezTo>
                  <a:cubicBezTo>
                    <a:pt x="620" y="552"/>
                    <a:pt x="1" y="1663"/>
                    <a:pt x="89" y="2843"/>
                  </a:cubicBezTo>
                  <a:cubicBezTo>
                    <a:pt x="99" y="2902"/>
                    <a:pt x="148" y="2942"/>
                    <a:pt x="207" y="2951"/>
                  </a:cubicBezTo>
                  <a:lnTo>
                    <a:pt x="227" y="2951"/>
                  </a:lnTo>
                  <a:cubicBezTo>
                    <a:pt x="286" y="2942"/>
                    <a:pt x="335" y="2882"/>
                    <a:pt x="335" y="2823"/>
                  </a:cubicBezTo>
                  <a:cubicBezTo>
                    <a:pt x="335" y="2676"/>
                    <a:pt x="384" y="2528"/>
                    <a:pt x="483" y="2410"/>
                  </a:cubicBezTo>
                  <a:cubicBezTo>
                    <a:pt x="650" y="2174"/>
                    <a:pt x="856" y="1978"/>
                    <a:pt x="1102" y="1820"/>
                  </a:cubicBezTo>
                  <a:cubicBezTo>
                    <a:pt x="1306" y="1688"/>
                    <a:pt x="1549" y="1611"/>
                    <a:pt x="1795" y="1611"/>
                  </a:cubicBezTo>
                  <a:cubicBezTo>
                    <a:pt x="1823" y="1611"/>
                    <a:pt x="1851" y="1612"/>
                    <a:pt x="1879" y="1614"/>
                  </a:cubicBezTo>
                  <a:cubicBezTo>
                    <a:pt x="2027" y="1614"/>
                    <a:pt x="2037" y="1397"/>
                    <a:pt x="1899" y="1378"/>
                  </a:cubicBezTo>
                  <a:cubicBezTo>
                    <a:pt x="1869" y="1376"/>
                    <a:pt x="1839" y="1375"/>
                    <a:pt x="1810" y="1375"/>
                  </a:cubicBezTo>
                  <a:cubicBezTo>
                    <a:pt x="1515" y="1375"/>
                    <a:pt x="1225" y="1463"/>
                    <a:pt x="975" y="1624"/>
                  </a:cubicBezTo>
                  <a:cubicBezTo>
                    <a:pt x="729" y="1781"/>
                    <a:pt x="512" y="1988"/>
                    <a:pt x="335" y="2224"/>
                  </a:cubicBezTo>
                  <a:cubicBezTo>
                    <a:pt x="463" y="1368"/>
                    <a:pt x="1004" y="621"/>
                    <a:pt x="1781" y="227"/>
                  </a:cubicBezTo>
                  <a:cubicBezTo>
                    <a:pt x="1902" y="167"/>
                    <a:pt x="1833" y="0"/>
                    <a:pt x="17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4"/>
            <p:cNvSpPr/>
            <p:nvPr/>
          </p:nvSpPr>
          <p:spPr>
            <a:xfrm>
              <a:off x="6899996" y="1438102"/>
              <a:ext cx="717167" cy="234723"/>
            </a:xfrm>
            <a:custGeom>
              <a:rect b="b" l="l" r="r" t="t"/>
              <a:pathLst>
                <a:path extrusionOk="0" h="4803" w="14675">
                  <a:moveTo>
                    <a:pt x="6039" y="1"/>
                  </a:moveTo>
                  <a:cubicBezTo>
                    <a:pt x="4111" y="1"/>
                    <a:pt x="2184" y="45"/>
                    <a:pt x="286" y="99"/>
                  </a:cubicBezTo>
                  <a:cubicBezTo>
                    <a:pt x="0" y="679"/>
                    <a:pt x="276" y="1437"/>
                    <a:pt x="797" y="1830"/>
                  </a:cubicBezTo>
                  <a:cubicBezTo>
                    <a:pt x="1249" y="2180"/>
                    <a:pt x="1828" y="2300"/>
                    <a:pt x="2397" y="2300"/>
                  </a:cubicBezTo>
                  <a:cubicBezTo>
                    <a:pt x="2484" y="2300"/>
                    <a:pt x="2570" y="2297"/>
                    <a:pt x="2656" y="2292"/>
                  </a:cubicBezTo>
                  <a:cubicBezTo>
                    <a:pt x="3536" y="3793"/>
                    <a:pt x="5232" y="4802"/>
                    <a:pt x="6957" y="4802"/>
                  </a:cubicBezTo>
                  <a:cubicBezTo>
                    <a:pt x="7198" y="4802"/>
                    <a:pt x="7441" y="4782"/>
                    <a:pt x="7681" y="4741"/>
                  </a:cubicBezTo>
                  <a:cubicBezTo>
                    <a:pt x="8478" y="4603"/>
                    <a:pt x="9216" y="4249"/>
                    <a:pt x="9953" y="3905"/>
                  </a:cubicBezTo>
                  <a:cubicBezTo>
                    <a:pt x="9970" y="3888"/>
                    <a:pt x="9994" y="3871"/>
                    <a:pt x="10001" y="3855"/>
                  </a:cubicBezTo>
                  <a:lnTo>
                    <a:pt x="10001" y="3855"/>
                  </a:lnTo>
                  <a:lnTo>
                    <a:pt x="10553" y="3836"/>
                  </a:lnTo>
                  <a:cubicBezTo>
                    <a:pt x="11065" y="3866"/>
                    <a:pt x="11556" y="4121"/>
                    <a:pt x="12078" y="4131"/>
                  </a:cubicBezTo>
                  <a:cubicBezTo>
                    <a:pt x="12343" y="4131"/>
                    <a:pt x="12599" y="4082"/>
                    <a:pt x="12855" y="4003"/>
                  </a:cubicBezTo>
                  <a:cubicBezTo>
                    <a:pt x="13238" y="3895"/>
                    <a:pt x="13622" y="3748"/>
                    <a:pt x="13986" y="3581"/>
                  </a:cubicBezTo>
                  <a:cubicBezTo>
                    <a:pt x="14271" y="3443"/>
                    <a:pt x="14654" y="3276"/>
                    <a:pt x="14654" y="2961"/>
                  </a:cubicBezTo>
                  <a:cubicBezTo>
                    <a:pt x="14674" y="2125"/>
                    <a:pt x="14448" y="1220"/>
                    <a:pt x="13789" y="699"/>
                  </a:cubicBezTo>
                  <a:cubicBezTo>
                    <a:pt x="13238" y="276"/>
                    <a:pt x="12491" y="207"/>
                    <a:pt x="11792" y="168"/>
                  </a:cubicBezTo>
                  <a:cubicBezTo>
                    <a:pt x="9894" y="45"/>
                    <a:pt x="7967" y="1"/>
                    <a:pt x="6039"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4"/>
            <p:cNvSpPr/>
            <p:nvPr/>
          </p:nvSpPr>
          <p:spPr>
            <a:xfrm>
              <a:off x="6254519" y="2283553"/>
              <a:ext cx="1638025" cy="1513504"/>
            </a:xfrm>
            <a:custGeom>
              <a:rect b="b" l="l" r="r" t="t"/>
              <a:pathLst>
                <a:path extrusionOk="0" h="30970" w="33518">
                  <a:moveTo>
                    <a:pt x="26505" y="0"/>
                  </a:moveTo>
                  <a:lnTo>
                    <a:pt x="17939" y="915"/>
                  </a:lnTo>
                  <a:lnTo>
                    <a:pt x="17260" y="2783"/>
                  </a:lnTo>
                  <a:cubicBezTo>
                    <a:pt x="17260" y="2783"/>
                    <a:pt x="12304" y="2960"/>
                    <a:pt x="10160" y="3737"/>
                  </a:cubicBezTo>
                  <a:cubicBezTo>
                    <a:pt x="8016" y="4514"/>
                    <a:pt x="3639" y="20682"/>
                    <a:pt x="3639" y="20682"/>
                  </a:cubicBezTo>
                  <a:lnTo>
                    <a:pt x="0" y="30970"/>
                  </a:lnTo>
                  <a:lnTo>
                    <a:pt x="22906" y="30970"/>
                  </a:lnTo>
                  <a:lnTo>
                    <a:pt x="25777" y="21184"/>
                  </a:lnTo>
                  <a:cubicBezTo>
                    <a:pt x="25777" y="21184"/>
                    <a:pt x="30596" y="17171"/>
                    <a:pt x="32062" y="11428"/>
                  </a:cubicBezTo>
                  <a:cubicBezTo>
                    <a:pt x="33517" y="5694"/>
                    <a:pt x="26731" y="1515"/>
                    <a:pt x="26731" y="1515"/>
                  </a:cubicBezTo>
                  <a:lnTo>
                    <a:pt x="2650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4"/>
            <p:cNvSpPr/>
            <p:nvPr/>
          </p:nvSpPr>
          <p:spPr>
            <a:xfrm>
              <a:off x="5891658" y="2466181"/>
              <a:ext cx="1083839" cy="916117"/>
            </a:xfrm>
            <a:custGeom>
              <a:rect b="b" l="l" r="r" t="t"/>
              <a:pathLst>
                <a:path extrusionOk="0" h="18746" w="22178">
                  <a:moveTo>
                    <a:pt x="17575" y="0"/>
                  </a:moveTo>
                  <a:lnTo>
                    <a:pt x="8743" y="6786"/>
                  </a:lnTo>
                  <a:lnTo>
                    <a:pt x="8832" y="4957"/>
                  </a:lnTo>
                  <a:lnTo>
                    <a:pt x="2547" y="4455"/>
                  </a:lnTo>
                  <a:lnTo>
                    <a:pt x="2233" y="7288"/>
                  </a:lnTo>
                  <a:cubicBezTo>
                    <a:pt x="2233" y="7288"/>
                    <a:pt x="0" y="9019"/>
                    <a:pt x="413" y="12618"/>
                  </a:cubicBezTo>
                  <a:cubicBezTo>
                    <a:pt x="775" y="15848"/>
                    <a:pt x="2095" y="18745"/>
                    <a:pt x="5659" y="18745"/>
                  </a:cubicBezTo>
                  <a:cubicBezTo>
                    <a:pt x="6067" y="18745"/>
                    <a:pt x="6504" y="18707"/>
                    <a:pt x="6973" y="18627"/>
                  </a:cubicBezTo>
                  <a:cubicBezTo>
                    <a:pt x="11526" y="17850"/>
                    <a:pt x="17899" y="12933"/>
                    <a:pt x="17899" y="12933"/>
                  </a:cubicBezTo>
                  <a:lnTo>
                    <a:pt x="22178" y="7199"/>
                  </a:lnTo>
                  <a:lnTo>
                    <a:pt x="175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4"/>
            <p:cNvSpPr/>
            <p:nvPr/>
          </p:nvSpPr>
          <p:spPr>
            <a:xfrm>
              <a:off x="6784174" y="2599889"/>
              <a:ext cx="72034" cy="254173"/>
            </a:xfrm>
            <a:custGeom>
              <a:rect b="b" l="l" r="r" t="t"/>
              <a:pathLst>
                <a:path extrusionOk="0" h="5201" w="1474">
                  <a:moveTo>
                    <a:pt x="1344" y="1"/>
                  </a:moveTo>
                  <a:cubicBezTo>
                    <a:pt x="1300" y="1"/>
                    <a:pt x="1256" y="26"/>
                    <a:pt x="1239" y="87"/>
                  </a:cubicBezTo>
                  <a:lnTo>
                    <a:pt x="10" y="5073"/>
                  </a:lnTo>
                  <a:cubicBezTo>
                    <a:pt x="0" y="5132"/>
                    <a:pt x="30" y="5191"/>
                    <a:pt x="89" y="5201"/>
                  </a:cubicBezTo>
                  <a:lnTo>
                    <a:pt x="118" y="5201"/>
                  </a:lnTo>
                  <a:cubicBezTo>
                    <a:pt x="167" y="5201"/>
                    <a:pt x="207" y="5171"/>
                    <a:pt x="227" y="5122"/>
                  </a:cubicBezTo>
                  <a:lnTo>
                    <a:pt x="1456" y="136"/>
                  </a:lnTo>
                  <a:cubicBezTo>
                    <a:pt x="1473" y="55"/>
                    <a:pt x="1408" y="1"/>
                    <a:pt x="13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4"/>
            <p:cNvSpPr/>
            <p:nvPr/>
          </p:nvSpPr>
          <p:spPr>
            <a:xfrm>
              <a:off x="6028641" y="1237686"/>
              <a:ext cx="882446" cy="454344"/>
            </a:xfrm>
            <a:custGeom>
              <a:rect b="b" l="l" r="r" t="t"/>
              <a:pathLst>
                <a:path extrusionOk="0" h="9297" w="18057">
                  <a:moveTo>
                    <a:pt x="2529" y="1"/>
                  </a:moveTo>
                  <a:cubicBezTo>
                    <a:pt x="1131" y="1"/>
                    <a:pt x="0" y="1098"/>
                    <a:pt x="59" y="2430"/>
                  </a:cubicBezTo>
                  <a:lnTo>
                    <a:pt x="266" y="7062"/>
                  </a:lnTo>
                  <a:cubicBezTo>
                    <a:pt x="323" y="8310"/>
                    <a:pt x="1412" y="9296"/>
                    <a:pt x="2727" y="9296"/>
                  </a:cubicBezTo>
                  <a:cubicBezTo>
                    <a:pt x="2759" y="9296"/>
                    <a:pt x="2791" y="9296"/>
                    <a:pt x="2823" y="9294"/>
                  </a:cubicBezTo>
                  <a:lnTo>
                    <a:pt x="15372" y="8881"/>
                  </a:lnTo>
                  <a:cubicBezTo>
                    <a:pt x="16660" y="8832"/>
                    <a:pt x="17693" y="7878"/>
                    <a:pt x="17762" y="6669"/>
                  </a:cubicBezTo>
                  <a:lnTo>
                    <a:pt x="17978" y="2538"/>
                  </a:lnTo>
                  <a:cubicBezTo>
                    <a:pt x="18057" y="1220"/>
                    <a:pt x="16936" y="99"/>
                    <a:pt x="15519" y="89"/>
                  </a:cubicBezTo>
                  <a:lnTo>
                    <a:pt x="2547" y="1"/>
                  </a:lnTo>
                  <a:cubicBezTo>
                    <a:pt x="2541" y="1"/>
                    <a:pt x="2535" y="1"/>
                    <a:pt x="25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4"/>
            <p:cNvSpPr/>
            <p:nvPr/>
          </p:nvSpPr>
          <p:spPr>
            <a:xfrm>
              <a:off x="6095446" y="1237686"/>
              <a:ext cx="882446" cy="454344"/>
            </a:xfrm>
            <a:custGeom>
              <a:rect b="b" l="l" r="r" t="t"/>
              <a:pathLst>
                <a:path extrusionOk="0" h="9297" w="18057">
                  <a:moveTo>
                    <a:pt x="2528" y="1"/>
                  </a:moveTo>
                  <a:cubicBezTo>
                    <a:pt x="1121" y="1"/>
                    <a:pt x="0" y="1098"/>
                    <a:pt x="59" y="2430"/>
                  </a:cubicBezTo>
                  <a:lnTo>
                    <a:pt x="266" y="7062"/>
                  </a:lnTo>
                  <a:cubicBezTo>
                    <a:pt x="323" y="8310"/>
                    <a:pt x="1412" y="9296"/>
                    <a:pt x="2727" y="9296"/>
                  </a:cubicBezTo>
                  <a:cubicBezTo>
                    <a:pt x="2759" y="9296"/>
                    <a:pt x="2791" y="9296"/>
                    <a:pt x="2823" y="9294"/>
                  </a:cubicBezTo>
                  <a:lnTo>
                    <a:pt x="15372" y="8881"/>
                  </a:lnTo>
                  <a:cubicBezTo>
                    <a:pt x="16660" y="8832"/>
                    <a:pt x="17693" y="7878"/>
                    <a:pt x="17762" y="6669"/>
                  </a:cubicBezTo>
                  <a:lnTo>
                    <a:pt x="17978" y="2538"/>
                  </a:lnTo>
                  <a:cubicBezTo>
                    <a:pt x="18057" y="1220"/>
                    <a:pt x="16936" y="99"/>
                    <a:pt x="15529" y="89"/>
                  </a:cubicBezTo>
                  <a:lnTo>
                    <a:pt x="2547" y="1"/>
                  </a:lnTo>
                  <a:cubicBezTo>
                    <a:pt x="2541" y="1"/>
                    <a:pt x="2535" y="1"/>
                    <a:pt x="25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4"/>
            <p:cNvSpPr/>
            <p:nvPr/>
          </p:nvSpPr>
          <p:spPr>
            <a:xfrm>
              <a:off x="6215569" y="1349207"/>
              <a:ext cx="246598" cy="246598"/>
            </a:xfrm>
            <a:custGeom>
              <a:rect b="b" l="l" r="r" t="t"/>
              <a:pathLst>
                <a:path extrusionOk="0" fill="none" h="5046" w="5046">
                  <a:moveTo>
                    <a:pt x="2902" y="207"/>
                  </a:moveTo>
                  <a:cubicBezTo>
                    <a:pt x="4181" y="413"/>
                    <a:pt x="5046" y="1613"/>
                    <a:pt x="4839" y="2892"/>
                  </a:cubicBezTo>
                  <a:cubicBezTo>
                    <a:pt x="4633" y="4170"/>
                    <a:pt x="3433" y="5046"/>
                    <a:pt x="2155" y="4839"/>
                  </a:cubicBezTo>
                  <a:cubicBezTo>
                    <a:pt x="876" y="4632"/>
                    <a:pt x="1" y="3433"/>
                    <a:pt x="207" y="2144"/>
                  </a:cubicBezTo>
                  <a:cubicBezTo>
                    <a:pt x="414" y="866"/>
                    <a:pt x="1623" y="0"/>
                    <a:pt x="2902" y="207"/>
                  </a:cubicBezTo>
                  <a:close/>
                </a:path>
              </a:pathLst>
            </a:custGeom>
            <a:solidFill>
              <a:schemeClr val="accent6"/>
            </a:solidFill>
            <a:ln cap="flat" cmpd="sng" w="19050">
              <a:solidFill>
                <a:schemeClr val="accent6"/>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4"/>
            <p:cNvSpPr/>
            <p:nvPr/>
          </p:nvSpPr>
          <p:spPr>
            <a:xfrm>
              <a:off x="6613079" y="1341486"/>
              <a:ext cx="261992" cy="261552"/>
            </a:xfrm>
            <a:custGeom>
              <a:rect b="b" l="l" r="r" t="t"/>
              <a:pathLst>
                <a:path extrusionOk="0" fill="none" h="5352" w="5361">
                  <a:moveTo>
                    <a:pt x="3855" y="650"/>
                  </a:moveTo>
                  <a:cubicBezTo>
                    <a:pt x="4977" y="1299"/>
                    <a:pt x="5360" y="2735"/>
                    <a:pt x="4711" y="3856"/>
                  </a:cubicBezTo>
                  <a:cubicBezTo>
                    <a:pt x="4052" y="4977"/>
                    <a:pt x="2616" y="5351"/>
                    <a:pt x="1505" y="4702"/>
                  </a:cubicBezTo>
                  <a:cubicBezTo>
                    <a:pt x="384" y="4053"/>
                    <a:pt x="0" y="2617"/>
                    <a:pt x="649" y="1496"/>
                  </a:cubicBezTo>
                  <a:cubicBezTo>
                    <a:pt x="1308" y="375"/>
                    <a:pt x="2744" y="1"/>
                    <a:pt x="3855" y="650"/>
                  </a:cubicBezTo>
                  <a:close/>
                </a:path>
              </a:pathLst>
            </a:custGeom>
            <a:solidFill>
              <a:schemeClr val="accent6"/>
            </a:solidFill>
            <a:ln cap="flat" cmpd="sng" w="19050">
              <a:solidFill>
                <a:schemeClr val="accent6"/>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4"/>
            <p:cNvSpPr/>
            <p:nvPr/>
          </p:nvSpPr>
          <p:spPr>
            <a:xfrm>
              <a:off x="6821169" y="1897089"/>
              <a:ext cx="141821" cy="82737"/>
            </a:xfrm>
            <a:custGeom>
              <a:rect b="b" l="l" r="r" t="t"/>
              <a:pathLst>
                <a:path extrusionOk="0" h="1693" w="2902">
                  <a:moveTo>
                    <a:pt x="1" y="1"/>
                  </a:moveTo>
                  <a:lnTo>
                    <a:pt x="1" y="1692"/>
                  </a:lnTo>
                  <a:lnTo>
                    <a:pt x="2902" y="1692"/>
                  </a:lnTo>
                  <a:lnTo>
                    <a:pt x="29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4"/>
            <p:cNvSpPr/>
            <p:nvPr/>
          </p:nvSpPr>
          <p:spPr>
            <a:xfrm>
              <a:off x="6908157" y="1847144"/>
              <a:ext cx="57276" cy="175443"/>
            </a:xfrm>
            <a:custGeom>
              <a:rect b="b" l="l" r="r" t="t"/>
              <a:pathLst>
                <a:path extrusionOk="0" h="3590" w="1172">
                  <a:moveTo>
                    <a:pt x="1171" y="0"/>
                  </a:moveTo>
                  <a:lnTo>
                    <a:pt x="1" y="1938"/>
                  </a:lnTo>
                  <a:lnTo>
                    <a:pt x="1171" y="3590"/>
                  </a:lnTo>
                  <a:lnTo>
                    <a:pt x="11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4"/>
            <p:cNvSpPr/>
            <p:nvPr/>
          </p:nvSpPr>
          <p:spPr>
            <a:xfrm>
              <a:off x="5986808" y="1694278"/>
              <a:ext cx="869006" cy="589177"/>
            </a:xfrm>
            <a:custGeom>
              <a:rect b="b" l="l" r="r" t="t"/>
              <a:pathLst>
                <a:path extrusionOk="0" h="12056" w="17782">
                  <a:moveTo>
                    <a:pt x="16582" y="1"/>
                  </a:moveTo>
                  <a:lnTo>
                    <a:pt x="8488" y="69"/>
                  </a:lnTo>
                  <a:lnTo>
                    <a:pt x="8232" y="69"/>
                  </a:lnTo>
                  <a:lnTo>
                    <a:pt x="6796" y="79"/>
                  </a:lnTo>
                  <a:lnTo>
                    <a:pt x="6531" y="79"/>
                  </a:lnTo>
                  <a:lnTo>
                    <a:pt x="3128" y="109"/>
                  </a:lnTo>
                  <a:cubicBezTo>
                    <a:pt x="3000" y="109"/>
                    <a:pt x="2872" y="119"/>
                    <a:pt x="2744" y="148"/>
                  </a:cubicBezTo>
                  <a:cubicBezTo>
                    <a:pt x="1662" y="315"/>
                    <a:pt x="1131" y="1181"/>
                    <a:pt x="836" y="2341"/>
                  </a:cubicBezTo>
                  <a:lnTo>
                    <a:pt x="836" y="2371"/>
                  </a:lnTo>
                  <a:cubicBezTo>
                    <a:pt x="374" y="4239"/>
                    <a:pt x="0" y="7032"/>
                    <a:pt x="836" y="9796"/>
                  </a:cubicBezTo>
                  <a:cubicBezTo>
                    <a:pt x="856" y="9855"/>
                    <a:pt x="876" y="9924"/>
                    <a:pt x="895" y="9993"/>
                  </a:cubicBezTo>
                  <a:cubicBezTo>
                    <a:pt x="1092" y="10602"/>
                    <a:pt x="1299" y="11124"/>
                    <a:pt x="1594" y="11478"/>
                  </a:cubicBezTo>
                  <a:cubicBezTo>
                    <a:pt x="1603" y="11488"/>
                    <a:pt x="1603" y="11488"/>
                    <a:pt x="1613" y="11497"/>
                  </a:cubicBezTo>
                  <a:cubicBezTo>
                    <a:pt x="1731" y="11645"/>
                    <a:pt x="1889" y="11773"/>
                    <a:pt x="2056" y="11871"/>
                  </a:cubicBezTo>
                  <a:cubicBezTo>
                    <a:pt x="2076" y="11881"/>
                    <a:pt x="2105" y="11891"/>
                    <a:pt x="2125" y="11901"/>
                  </a:cubicBezTo>
                  <a:lnTo>
                    <a:pt x="2135" y="11901"/>
                  </a:lnTo>
                  <a:cubicBezTo>
                    <a:pt x="2331" y="11989"/>
                    <a:pt x="2548" y="12038"/>
                    <a:pt x="2774" y="12048"/>
                  </a:cubicBezTo>
                  <a:cubicBezTo>
                    <a:pt x="2823" y="12053"/>
                    <a:pt x="2872" y="12056"/>
                    <a:pt x="2920" y="12056"/>
                  </a:cubicBezTo>
                  <a:cubicBezTo>
                    <a:pt x="2968" y="12056"/>
                    <a:pt x="3015" y="12053"/>
                    <a:pt x="3059" y="12048"/>
                  </a:cubicBezTo>
                  <a:lnTo>
                    <a:pt x="7426" y="11832"/>
                  </a:lnTo>
                  <a:lnTo>
                    <a:pt x="7652" y="11822"/>
                  </a:lnTo>
                  <a:lnTo>
                    <a:pt x="9147" y="11743"/>
                  </a:lnTo>
                  <a:lnTo>
                    <a:pt x="9383" y="11733"/>
                  </a:lnTo>
                  <a:lnTo>
                    <a:pt x="16680" y="11379"/>
                  </a:lnTo>
                  <a:cubicBezTo>
                    <a:pt x="16680" y="11379"/>
                    <a:pt x="17782" y="9678"/>
                    <a:pt x="17693" y="5852"/>
                  </a:cubicBezTo>
                  <a:cubicBezTo>
                    <a:pt x="17683" y="5715"/>
                    <a:pt x="17683" y="5567"/>
                    <a:pt x="17674" y="5420"/>
                  </a:cubicBezTo>
                  <a:cubicBezTo>
                    <a:pt x="17654" y="4967"/>
                    <a:pt x="17624" y="4544"/>
                    <a:pt x="17595" y="4161"/>
                  </a:cubicBezTo>
                  <a:cubicBezTo>
                    <a:pt x="17310" y="1014"/>
                    <a:pt x="16582" y="1"/>
                    <a:pt x="165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4"/>
            <p:cNvSpPr/>
            <p:nvPr/>
          </p:nvSpPr>
          <p:spPr>
            <a:xfrm>
              <a:off x="5991108" y="1701023"/>
              <a:ext cx="256225" cy="582091"/>
            </a:xfrm>
            <a:custGeom>
              <a:rect b="b" l="l" r="r" t="t"/>
              <a:pathLst>
                <a:path extrusionOk="0" h="11911" w="5243">
                  <a:moveTo>
                    <a:pt x="2627" y="0"/>
                  </a:moveTo>
                  <a:cubicBezTo>
                    <a:pt x="1171" y="0"/>
                    <a:pt x="1" y="2666"/>
                    <a:pt x="1" y="5950"/>
                  </a:cubicBezTo>
                  <a:cubicBezTo>
                    <a:pt x="1" y="9245"/>
                    <a:pt x="1171" y="11910"/>
                    <a:pt x="2627" y="11910"/>
                  </a:cubicBezTo>
                  <a:cubicBezTo>
                    <a:pt x="4072" y="11910"/>
                    <a:pt x="5243" y="9245"/>
                    <a:pt x="5243" y="5950"/>
                  </a:cubicBezTo>
                  <a:cubicBezTo>
                    <a:pt x="5243" y="2666"/>
                    <a:pt x="4072" y="0"/>
                    <a:pt x="26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4"/>
            <p:cNvSpPr/>
            <p:nvPr/>
          </p:nvSpPr>
          <p:spPr>
            <a:xfrm>
              <a:off x="5864730" y="1715928"/>
              <a:ext cx="316287" cy="516703"/>
            </a:xfrm>
            <a:custGeom>
              <a:rect b="b" l="l" r="r" t="t"/>
              <a:pathLst>
                <a:path extrusionOk="0" h="10573" w="6472">
                  <a:moveTo>
                    <a:pt x="325" y="0"/>
                  </a:moveTo>
                  <a:lnTo>
                    <a:pt x="0" y="40"/>
                  </a:lnTo>
                  <a:lnTo>
                    <a:pt x="0" y="10573"/>
                  </a:lnTo>
                  <a:lnTo>
                    <a:pt x="689" y="10573"/>
                  </a:lnTo>
                  <a:lnTo>
                    <a:pt x="6472" y="7878"/>
                  </a:lnTo>
                  <a:lnTo>
                    <a:pt x="6472" y="3924"/>
                  </a:lnTo>
                  <a:lnTo>
                    <a:pt x="3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4"/>
            <p:cNvSpPr/>
            <p:nvPr/>
          </p:nvSpPr>
          <p:spPr>
            <a:xfrm>
              <a:off x="6306419" y="1698139"/>
              <a:ext cx="91387" cy="574369"/>
            </a:xfrm>
            <a:custGeom>
              <a:rect b="b" l="l" r="r" t="t"/>
              <a:pathLst>
                <a:path extrusionOk="0" h="11753" w="1870">
                  <a:moveTo>
                    <a:pt x="1" y="0"/>
                  </a:moveTo>
                  <a:cubicBezTo>
                    <a:pt x="718" y="1151"/>
                    <a:pt x="1181" y="2636"/>
                    <a:pt x="1387" y="4485"/>
                  </a:cubicBezTo>
                  <a:cubicBezTo>
                    <a:pt x="1653" y="6924"/>
                    <a:pt x="1476" y="9383"/>
                    <a:pt x="876" y="11753"/>
                  </a:cubicBezTo>
                  <a:lnTo>
                    <a:pt x="1112" y="11743"/>
                  </a:lnTo>
                  <a:cubicBezTo>
                    <a:pt x="1702" y="9363"/>
                    <a:pt x="1869" y="6894"/>
                    <a:pt x="1604" y="4465"/>
                  </a:cubicBezTo>
                  <a:cubicBezTo>
                    <a:pt x="1397" y="2636"/>
                    <a:pt x="954" y="1161"/>
                    <a:pt x="256" y="0"/>
                  </a:cubicBezTo>
                  <a:close/>
                </a:path>
              </a:pathLst>
            </a:custGeom>
            <a:solidFill>
              <a:schemeClr val="accent6"/>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4"/>
            <p:cNvSpPr/>
            <p:nvPr/>
          </p:nvSpPr>
          <p:spPr>
            <a:xfrm>
              <a:off x="6389107" y="1697162"/>
              <a:ext cx="91827" cy="571046"/>
            </a:xfrm>
            <a:custGeom>
              <a:rect b="b" l="l" r="r" t="t"/>
              <a:pathLst>
                <a:path extrusionOk="0" h="11685" w="1879">
                  <a:moveTo>
                    <a:pt x="0" y="1"/>
                  </a:moveTo>
                  <a:cubicBezTo>
                    <a:pt x="728" y="1161"/>
                    <a:pt x="1190" y="2646"/>
                    <a:pt x="1397" y="4505"/>
                  </a:cubicBezTo>
                  <a:cubicBezTo>
                    <a:pt x="1662" y="6914"/>
                    <a:pt x="1495" y="9344"/>
                    <a:pt x="915" y="11684"/>
                  </a:cubicBezTo>
                  <a:lnTo>
                    <a:pt x="1151" y="11674"/>
                  </a:lnTo>
                  <a:cubicBezTo>
                    <a:pt x="1721" y="9324"/>
                    <a:pt x="1879" y="6895"/>
                    <a:pt x="1613" y="4485"/>
                  </a:cubicBezTo>
                  <a:cubicBezTo>
                    <a:pt x="1416" y="2646"/>
                    <a:pt x="974" y="1171"/>
                    <a:pt x="266" y="1"/>
                  </a:cubicBezTo>
                  <a:close/>
                </a:path>
              </a:pathLst>
            </a:custGeom>
            <a:solidFill>
              <a:schemeClr val="accent6"/>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4"/>
            <p:cNvSpPr/>
            <p:nvPr/>
          </p:nvSpPr>
          <p:spPr>
            <a:xfrm>
              <a:off x="6565480" y="1913949"/>
              <a:ext cx="206231" cy="90849"/>
            </a:xfrm>
            <a:custGeom>
              <a:rect b="b" l="l" r="r" t="t"/>
              <a:pathLst>
                <a:path extrusionOk="0" h="1859" w="4220">
                  <a:moveTo>
                    <a:pt x="4003" y="226"/>
                  </a:moveTo>
                  <a:lnTo>
                    <a:pt x="4003" y="1633"/>
                  </a:lnTo>
                  <a:lnTo>
                    <a:pt x="227" y="1633"/>
                  </a:lnTo>
                  <a:lnTo>
                    <a:pt x="227" y="226"/>
                  </a:lnTo>
                  <a:close/>
                  <a:moveTo>
                    <a:pt x="118" y="0"/>
                  </a:moveTo>
                  <a:cubicBezTo>
                    <a:pt x="50" y="0"/>
                    <a:pt x="0" y="49"/>
                    <a:pt x="0" y="108"/>
                  </a:cubicBezTo>
                  <a:lnTo>
                    <a:pt x="0" y="1751"/>
                  </a:lnTo>
                  <a:cubicBezTo>
                    <a:pt x="0" y="1810"/>
                    <a:pt x="50" y="1859"/>
                    <a:pt x="118" y="1859"/>
                  </a:cubicBezTo>
                  <a:lnTo>
                    <a:pt x="4111" y="1859"/>
                  </a:lnTo>
                  <a:cubicBezTo>
                    <a:pt x="4170" y="1859"/>
                    <a:pt x="4220" y="1810"/>
                    <a:pt x="4220" y="1751"/>
                  </a:cubicBezTo>
                  <a:lnTo>
                    <a:pt x="4220" y="108"/>
                  </a:lnTo>
                  <a:cubicBezTo>
                    <a:pt x="4220" y="49"/>
                    <a:pt x="4170" y="0"/>
                    <a:pt x="4111" y="0"/>
                  </a:cubicBezTo>
                  <a:close/>
                </a:path>
              </a:pathLst>
            </a:custGeom>
            <a:solidFill>
              <a:schemeClr val="accent6"/>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4"/>
            <p:cNvSpPr/>
            <p:nvPr/>
          </p:nvSpPr>
          <p:spPr>
            <a:xfrm>
              <a:off x="5651314" y="1715928"/>
              <a:ext cx="247087" cy="525353"/>
            </a:xfrm>
            <a:custGeom>
              <a:rect b="b" l="l" r="r" t="t"/>
              <a:pathLst>
                <a:path extrusionOk="0" h="10750" w="5056">
                  <a:moveTo>
                    <a:pt x="4692" y="0"/>
                  </a:moveTo>
                  <a:lnTo>
                    <a:pt x="30" y="295"/>
                  </a:lnTo>
                  <a:lnTo>
                    <a:pt x="1" y="10750"/>
                  </a:lnTo>
                  <a:lnTo>
                    <a:pt x="5056" y="10573"/>
                  </a:lnTo>
                  <a:lnTo>
                    <a:pt x="469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4"/>
            <p:cNvSpPr/>
            <p:nvPr/>
          </p:nvSpPr>
          <p:spPr>
            <a:xfrm>
              <a:off x="6263657" y="2170517"/>
              <a:ext cx="513819" cy="787833"/>
            </a:xfrm>
            <a:custGeom>
              <a:rect b="b" l="l" r="r" t="t"/>
              <a:pathLst>
                <a:path extrusionOk="0" h="16121" w="10514">
                  <a:moveTo>
                    <a:pt x="6783" y="0"/>
                  </a:moveTo>
                  <a:cubicBezTo>
                    <a:pt x="6781" y="0"/>
                    <a:pt x="6779" y="1"/>
                    <a:pt x="6776" y="2"/>
                  </a:cubicBezTo>
                  <a:cubicBezTo>
                    <a:pt x="6413" y="179"/>
                    <a:pt x="5960" y="3011"/>
                    <a:pt x="5960" y="3011"/>
                  </a:cubicBezTo>
                  <a:lnTo>
                    <a:pt x="3728" y="1870"/>
                  </a:lnTo>
                  <a:cubicBezTo>
                    <a:pt x="3728" y="1870"/>
                    <a:pt x="876" y="2047"/>
                    <a:pt x="777" y="2175"/>
                  </a:cubicBezTo>
                  <a:cubicBezTo>
                    <a:pt x="689" y="2303"/>
                    <a:pt x="777" y="3778"/>
                    <a:pt x="777" y="3778"/>
                  </a:cubicBezTo>
                  <a:cubicBezTo>
                    <a:pt x="777" y="3778"/>
                    <a:pt x="177" y="4516"/>
                    <a:pt x="89" y="5283"/>
                  </a:cubicBezTo>
                  <a:cubicBezTo>
                    <a:pt x="0" y="6050"/>
                    <a:pt x="4101" y="9837"/>
                    <a:pt x="4101" y="9837"/>
                  </a:cubicBezTo>
                  <a:lnTo>
                    <a:pt x="4957" y="16121"/>
                  </a:lnTo>
                  <a:lnTo>
                    <a:pt x="10514" y="15029"/>
                  </a:lnTo>
                  <a:cubicBezTo>
                    <a:pt x="10514" y="15029"/>
                    <a:pt x="7189" y="0"/>
                    <a:pt x="6783" y="0"/>
                  </a:cubicBezTo>
                  <a:close/>
                </a:path>
              </a:pathLst>
            </a:cu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4"/>
            <p:cNvSpPr/>
            <p:nvPr/>
          </p:nvSpPr>
          <p:spPr>
            <a:xfrm>
              <a:off x="6258379" y="2229112"/>
              <a:ext cx="211021" cy="426928"/>
            </a:xfrm>
            <a:custGeom>
              <a:rect b="b" l="l" r="r" t="t"/>
              <a:pathLst>
                <a:path extrusionOk="0" h="8736" w="4318">
                  <a:moveTo>
                    <a:pt x="1059" y="1"/>
                  </a:moveTo>
                  <a:cubicBezTo>
                    <a:pt x="1018" y="1"/>
                    <a:pt x="976" y="28"/>
                    <a:pt x="954" y="72"/>
                  </a:cubicBezTo>
                  <a:cubicBezTo>
                    <a:pt x="944" y="101"/>
                    <a:pt x="541" y="986"/>
                    <a:pt x="826" y="2432"/>
                  </a:cubicBezTo>
                  <a:cubicBezTo>
                    <a:pt x="679" y="2658"/>
                    <a:pt x="0" y="3740"/>
                    <a:pt x="226" y="4359"/>
                  </a:cubicBezTo>
                  <a:cubicBezTo>
                    <a:pt x="462" y="5018"/>
                    <a:pt x="3973" y="8559"/>
                    <a:pt x="4121" y="8706"/>
                  </a:cubicBezTo>
                  <a:cubicBezTo>
                    <a:pt x="4140" y="8726"/>
                    <a:pt x="4170" y="8736"/>
                    <a:pt x="4199" y="8736"/>
                  </a:cubicBezTo>
                  <a:cubicBezTo>
                    <a:pt x="4229" y="8736"/>
                    <a:pt x="4259" y="8726"/>
                    <a:pt x="4278" y="8706"/>
                  </a:cubicBezTo>
                  <a:cubicBezTo>
                    <a:pt x="4318" y="8667"/>
                    <a:pt x="4318" y="8598"/>
                    <a:pt x="4278" y="8549"/>
                  </a:cubicBezTo>
                  <a:cubicBezTo>
                    <a:pt x="3265" y="7536"/>
                    <a:pt x="610" y="4792"/>
                    <a:pt x="433" y="4291"/>
                  </a:cubicBezTo>
                  <a:cubicBezTo>
                    <a:pt x="266" y="3809"/>
                    <a:pt x="806" y="2845"/>
                    <a:pt x="1033" y="2520"/>
                  </a:cubicBezTo>
                  <a:cubicBezTo>
                    <a:pt x="1052" y="2491"/>
                    <a:pt x="1062" y="2461"/>
                    <a:pt x="1052" y="2432"/>
                  </a:cubicBezTo>
                  <a:cubicBezTo>
                    <a:pt x="767" y="1035"/>
                    <a:pt x="1161" y="170"/>
                    <a:pt x="1161" y="160"/>
                  </a:cubicBezTo>
                  <a:cubicBezTo>
                    <a:pt x="1180" y="101"/>
                    <a:pt x="1161" y="42"/>
                    <a:pt x="1102" y="13"/>
                  </a:cubicBezTo>
                  <a:cubicBezTo>
                    <a:pt x="1088" y="5"/>
                    <a:pt x="1074" y="1"/>
                    <a:pt x="10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4"/>
            <p:cNvSpPr/>
            <p:nvPr/>
          </p:nvSpPr>
          <p:spPr>
            <a:xfrm>
              <a:off x="6439248" y="2253401"/>
              <a:ext cx="169530" cy="134490"/>
            </a:xfrm>
            <a:custGeom>
              <a:rect b="b" l="l" r="r" t="t"/>
              <a:pathLst>
                <a:path extrusionOk="0" h="2752" w="3469">
                  <a:moveTo>
                    <a:pt x="164" y="0"/>
                  </a:moveTo>
                  <a:cubicBezTo>
                    <a:pt x="59" y="0"/>
                    <a:pt x="1" y="164"/>
                    <a:pt x="135" y="214"/>
                  </a:cubicBezTo>
                  <a:cubicBezTo>
                    <a:pt x="744" y="519"/>
                    <a:pt x="2397" y="1374"/>
                    <a:pt x="2662" y="1728"/>
                  </a:cubicBezTo>
                  <a:cubicBezTo>
                    <a:pt x="2888" y="2033"/>
                    <a:pt x="3075" y="2358"/>
                    <a:pt x="3242" y="2692"/>
                  </a:cubicBezTo>
                  <a:cubicBezTo>
                    <a:pt x="3262" y="2731"/>
                    <a:pt x="3301" y="2751"/>
                    <a:pt x="3341" y="2751"/>
                  </a:cubicBezTo>
                  <a:cubicBezTo>
                    <a:pt x="3360" y="2751"/>
                    <a:pt x="3380" y="2751"/>
                    <a:pt x="3390" y="2741"/>
                  </a:cubicBezTo>
                  <a:cubicBezTo>
                    <a:pt x="3449" y="2712"/>
                    <a:pt x="3469" y="2653"/>
                    <a:pt x="3449" y="2594"/>
                  </a:cubicBezTo>
                  <a:cubicBezTo>
                    <a:pt x="3272" y="2250"/>
                    <a:pt x="3075" y="1915"/>
                    <a:pt x="2839" y="1600"/>
                  </a:cubicBezTo>
                  <a:cubicBezTo>
                    <a:pt x="2485" y="1128"/>
                    <a:pt x="321" y="66"/>
                    <a:pt x="223" y="17"/>
                  </a:cubicBezTo>
                  <a:cubicBezTo>
                    <a:pt x="202" y="5"/>
                    <a:pt x="182" y="0"/>
                    <a:pt x="1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4"/>
            <p:cNvSpPr/>
            <p:nvPr/>
          </p:nvSpPr>
          <p:spPr>
            <a:xfrm>
              <a:off x="6392430" y="2565191"/>
              <a:ext cx="1275165" cy="1094932"/>
            </a:xfrm>
            <a:custGeom>
              <a:rect b="b" l="l" r="r" t="t"/>
              <a:pathLst>
                <a:path extrusionOk="0" h="22405" w="26093">
                  <a:moveTo>
                    <a:pt x="20152" y="0"/>
                  </a:moveTo>
                  <a:lnTo>
                    <a:pt x="8469" y="7278"/>
                  </a:lnTo>
                  <a:lnTo>
                    <a:pt x="7682" y="4711"/>
                  </a:lnTo>
                  <a:lnTo>
                    <a:pt x="817" y="5872"/>
                  </a:lnTo>
                  <a:lnTo>
                    <a:pt x="1643" y="10582"/>
                  </a:lnTo>
                  <a:cubicBezTo>
                    <a:pt x="1643" y="10582"/>
                    <a:pt x="1" y="12431"/>
                    <a:pt x="748" y="15441"/>
                  </a:cubicBezTo>
                  <a:cubicBezTo>
                    <a:pt x="1454" y="18235"/>
                    <a:pt x="3218" y="22404"/>
                    <a:pt x="8204" y="22404"/>
                  </a:cubicBezTo>
                  <a:cubicBezTo>
                    <a:pt x="8570" y="22404"/>
                    <a:pt x="8953" y="22382"/>
                    <a:pt x="9354" y="22335"/>
                  </a:cubicBezTo>
                  <a:cubicBezTo>
                    <a:pt x="15235" y="21656"/>
                    <a:pt x="21795" y="17073"/>
                    <a:pt x="21795" y="17073"/>
                  </a:cubicBezTo>
                  <a:lnTo>
                    <a:pt x="26093" y="8055"/>
                  </a:lnTo>
                  <a:lnTo>
                    <a:pt x="201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4"/>
            <p:cNvSpPr/>
            <p:nvPr/>
          </p:nvSpPr>
          <p:spPr>
            <a:xfrm>
              <a:off x="6398197" y="2540707"/>
              <a:ext cx="1032916" cy="1113601"/>
            </a:xfrm>
            <a:custGeom>
              <a:rect b="b" l="l" r="r" t="t"/>
              <a:pathLst>
                <a:path extrusionOk="0" h="22787" w="21136">
                  <a:moveTo>
                    <a:pt x="21004" y="1"/>
                  </a:moveTo>
                  <a:cubicBezTo>
                    <a:pt x="20974" y="1"/>
                    <a:pt x="20945" y="13"/>
                    <a:pt x="20929" y="39"/>
                  </a:cubicBezTo>
                  <a:lnTo>
                    <a:pt x="12029" y="10385"/>
                  </a:lnTo>
                  <a:cubicBezTo>
                    <a:pt x="11606" y="9549"/>
                    <a:pt x="11104" y="8753"/>
                    <a:pt x="10524" y="8025"/>
                  </a:cubicBezTo>
                  <a:cubicBezTo>
                    <a:pt x="10233" y="7644"/>
                    <a:pt x="9577" y="7558"/>
                    <a:pt x="9051" y="7558"/>
                  </a:cubicBezTo>
                  <a:cubicBezTo>
                    <a:pt x="8761" y="7558"/>
                    <a:pt x="8510" y="7584"/>
                    <a:pt x="8380" y="7602"/>
                  </a:cubicBezTo>
                  <a:lnTo>
                    <a:pt x="7672" y="5143"/>
                  </a:lnTo>
                  <a:cubicBezTo>
                    <a:pt x="7664" y="5092"/>
                    <a:pt x="7617" y="5063"/>
                    <a:pt x="7573" y="5063"/>
                  </a:cubicBezTo>
                  <a:cubicBezTo>
                    <a:pt x="7567" y="5063"/>
                    <a:pt x="7560" y="5063"/>
                    <a:pt x="7554" y="5065"/>
                  </a:cubicBezTo>
                  <a:lnTo>
                    <a:pt x="355" y="6569"/>
                  </a:lnTo>
                  <a:cubicBezTo>
                    <a:pt x="296" y="6579"/>
                    <a:pt x="267" y="6628"/>
                    <a:pt x="276" y="6687"/>
                  </a:cubicBezTo>
                  <a:lnTo>
                    <a:pt x="866" y="9893"/>
                  </a:lnTo>
                  <a:cubicBezTo>
                    <a:pt x="1" y="11280"/>
                    <a:pt x="21" y="12775"/>
                    <a:pt x="178" y="13788"/>
                  </a:cubicBezTo>
                  <a:cubicBezTo>
                    <a:pt x="571" y="16188"/>
                    <a:pt x="1083" y="18676"/>
                    <a:pt x="2676" y="20515"/>
                  </a:cubicBezTo>
                  <a:cubicBezTo>
                    <a:pt x="3886" y="21892"/>
                    <a:pt x="5459" y="22649"/>
                    <a:pt x="7357" y="22767"/>
                  </a:cubicBezTo>
                  <a:cubicBezTo>
                    <a:pt x="7534" y="22787"/>
                    <a:pt x="7702" y="22787"/>
                    <a:pt x="7879" y="22787"/>
                  </a:cubicBezTo>
                  <a:cubicBezTo>
                    <a:pt x="11488" y="22787"/>
                    <a:pt x="15609" y="20554"/>
                    <a:pt x="18195" y="18253"/>
                  </a:cubicBezTo>
                  <a:cubicBezTo>
                    <a:pt x="18280" y="18176"/>
                    <a:pt x="18207" y="18056"/>
                    <a:pt x="18120" y="18056"/>
                  </a:cubicBezTo>
                  <a:cubicBezTo>
                    <a:pt x="18096" y="18056"/>
                    <a:pt x="18071" y="18065"/>
                    <a:pt x="18048" y="18086"/>
                  </a:cubicBezTo>
                  <a:cubicBezTo>
                    <a:pt x="15495" y="20366"/>
                    <a:pt x="11429" y="22566"/>
                    <a:pt x="7883" y="22566"/>
                  </a:cubicBezTo>
                  <a:cubicBezTo>
                    <a:pt x="7713" y="22566"/>
                    <a:pt x="7544" y="22561"/>
                    <a:pt x="7377" y="22551"/>
                  </a:cubicBezTo>
                  <a:cubicBezTo>
                    <a:pt x="5528" y="22433"/>
                    <a:pt x="4014" y="21695"/>
                    <a:pt x="2843" y="20358"/>
                  </a:cubicBezTo>
                  <a:cubicBezTo>
                    <a:pt x="1279" y="18568"/>
                    <a:pt x="798" y="16207"/>
                    <a:pt x="404" y="13749"/>
                  </a:cubicBezTo>
                  <a:cubicBezTo>
                    <a:pt x="247" y="12775"/>
                    <a:pt x="227" y="11319"/>
                    <a:pt x="1063" y="9992"/>
                  </a:cubicBezTo>
                  <a:cubicBezTo>
                    <a:pt x="1102" y="9923"/>
                    <a:pt x="1152" y="9844"/>
                    <a:pt x="1083" y="9785"/>
                  </a:cubicBezTo>
                  <a:lnTo>
                    <a:pt x="1063" y="9775"/>
                  </a:lnTo>
                  <a:lnTo>
                    <a:pt x="503" y="6756"/>
                  </a:lnTo>
                  <a:lnTo>
                    <a:pt x="7495" y="5301"/>
                  </a:lnTo>
                  <a:lnTo>
                    <a:pt x="8193" y="7749"/>
                  </a:lnTo>
                  <a:cubicBezTo>
                    <a:pt x="8211" y="7793"/>
                    <a:pt x="8252" y="7830"/>
                    <a:pt x="8303" y="7830"/>
                  </a:cubicBezTo>
                  <a:cubicBezTo>
                    <a:pt x="8309" y="7830"/>
                    <a:pt x="8315" y="7829"/>
                    <a:pt x="8321" y="7828"/>
                  </a:cubicBezTo>
                  <a:cubicBezTo>
                    <a:pt x="8481" y="7803"/>
                    <a:pt x="8748" y="7776"/>
                    <a:pt x="9041" y="7776"/>
                  </a:cubicBezTo>
                  <a:cubicBezTo>
                    <a:pt x="9544" y="7776"/>
                    <a:pt x="10121" y="7854"/>
                    <a:pt x="10357" y="8153"/>
                  </a:cubicBezTo>
                  <a:cubicBezTo>
                    <a:pt x="10957" y="8910"/>
                    <a:pt x="11478" y="9746"/>
                    <a:pt x="11891" y="10631"/>
                  </a:cubicBezTo>
                  <a:cubicBezTo>
                    <a:pt x="11901" y="10660"/>
                    <a:pt x="11931" y="10690"/>
                    <a:pt x="11970" y="10700"/>
                  </a:cubicBezTo>
                  <a:cubicBezTo>
                    <a:pt x="12009" y="10700"/>
                    <a:pt x="12049" y="10690"/>
                    <a:pt x="12078" y="10660"/>
                  </a:cubicBezTo>
                  <a:lnTo>
                    <a:pt x="21097" y="186"/>
                  </a:lnTo>
                  <a:cubicBezTo>
                    <a:pt x="21136" y="137"/>
                    <a:pt x="21126" y="68"/>
                    <a:pt x="21077" y="29"/>
                  </a:cubicBezTo>
                  <a:cubicBezTo>
                    <a:pt x="21058" y="11"/>
                    <a:pt x="21031" y="1"/>
                    <a:pt x="210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4"/>
            <p:cNvSpPr/>
            <p:nvPr/>
          </p:nvSpPr>
          <p:spPr>
            <a:xfrm>
              <a:off x="7829116" y="2201745"/>
              <a:ext cx="384460" cy="573050"/>
            </a:xfrm>
            <a:custGeom>
              <a:rect b="b" l="l" r="r" t="t"/>
              <a:pathLst>
                <a:path extrusionOk="0" h="11726" w="7867">
                  <a:moveTo>
                    <a:pt x="2812" y="3287"/>
                  </a:moveTo>
                  <a:cubicBezTo>
                    <a:pt x="3156" y="3287"/>
                    <a:pt x="3500" y="3366"/>
                    <a:pt x="3805" y="3513"/>
                  </a:cubicBezTo>
                  <a:cubicBezTo>
                    <a:pt x="3776" y="3661"/>
                    <a:pt x="3736" y="3798"/>
                    <a:pt x="3668" y="3936"/>
                  </a:cubicBezTo>
                  <a:cubicBezTo>
                    <a:pt x="3382" y="4595"/>
                    <a:pt x="2733" y="5057"/>
                    <a:pt x="2074" y="5057"/>
                  </a:cubicBezTo>
                  <a:cubicBezTo>
                    <a:pt x="1907" y="5057"/>
                    <a:pt x="1740" y="5018"/>
                    <a:pt x="1592" y="4929"/>
                  </a:cubicBezTo>
                  <a:cubicBezTo>
                    <a:pt x="1327" y="4752"/>
                    <a:pt x="1238" y="4349"/>
                    <a:pt x="1396" y="4015"/>
                  </a:cubicBezTo>
                  <a:cubicBezTo>
                    <a:pt x="1573" y="3690"/>
                    <a:pt x="1887" y="3454"/>
                    <a:pt x="2251" y="3366"/>
                  </a:cubicBezTo>
                  <a:cubicBezTo>
                    <a:pt x="2438" y="3316"/>
                    <a:pt x="2625" y="3287"/>
                    <a:pt x="2812" y="3287"/>
                  </a:cubicBezTo>
                  <a:close/>
                  <a:moveTo>
                    <a:pt x="4615" y="6797"/>
                  </a:moveTo>
                  <a:cubicBezTo>
                    <a:pt x="4637" y="6797"/>
                    <a:pt x="4659" y="6797"/>
                    <a:pt x="4681" y="6798"/>
                  </a:cubicBezTo>
                  <a:cubicBezTo>
                    <a:pt x="4946" y="6798"/>
                    <a:pt x="5221" y="6837"/>
                    <a:pt x="5487" y="6926"/>
                  </a:cubicBezTo>
                  <a:cubicBezTo>
                    <a:pt x="5477" y="7014"/>
                    <a:pt x="5467" y="7103"/>
                    <a:pt x="5448" y="7191"/>
                  </a:cubicBezTo>
                  <a:cubicBezTo>
                    <a:pt x="5369" y="7722"/>
                    <a:pt x="5162" y="8440"/>
                    <a:pt x="4612" y="8844"/>
                  </a:cubicBezTo>
                  <a:cubicBezTo>
                    <a:pt x="4395" y="8993"/>
                    <a:pt x="4138" y="9075"/>
                    <a:pt x="3876" y="9075"/>
                  </a:cubicBezTo>
                  <a:cubicBezTo>
                    <a:pt x="3793" y="9075"/>
                    <a:pt x="3710" y="9067"/>
                    <a:pt x="3628" y="9050"/>
                  </a:cubicBezTo>
                  <a:cubicBezTo>
                    <a:pt x="3382" y="9011"/>
                    <a:pt x="3166" y="8883"/>
                    <a:pt x="3028" y="8676"/>
                  </a:cubicBezTo>
                  <a:cubicBezTo>
                    <a:pt x="2881" y="8440"/>
                    <a:pt x="2861" y="8155"/>
                    <a:pt x="2959" y="7899"/>
                  </a:cubicBezTo>
                  <a:cubicBezTo>
                    <a:pt x="3127" y="7447"/>
                    <a:pt x="3481" y="7083"/>
                    <a:pt x="3943" y="6916"/>
                  </a:cubicBezTo>
                  <a:cubicBezTo>
                    <a:pt x="4159" y="6844"/>
                    <a:pt x="4383" y="6797"/>
                    <a:pt x="4615" y="6797"/>
                  </a:cubicBezTo>
                  <a:close/>
                  <a:moveTo>
                    <a:pt x="1447" y="0"/>
                  </a:moveTo>
                  <a:cubicBezTo>
                    <a:pt x="983" y="0"/>
                    <a:pt x="521" y="141"/>
                    <a:pt x="127" y="415"/>
                  </a:cubicBezTo>
                  <a:cubicBezTo>
                    <a:pt x="1" y="518"/>
                    <a:pt x="90" y="697"/>
                    <a:pt x="217" y="697"/>
                  </a:cubicBezTo>
                  <a:cubicBezTo>
                    <a:pt x="248" y="697"/>
                    <a:pt x="281" y="686"/>
                    <a:pt x="314" y="661"/>
                  </a:cubicBezTo>
                  <a:cubicBezTo>
                    <a:pt x="651" y="425"/>
                    <a:pt x="1044" y="306"/>
                    <a:pt x="1441" y="306"/>
                  </a:cubicBezTo>
                  <a:cubicBezTo>
                    <a:pt x="1705" y="306"/>
                    <a:pt x="1970" y="358"/>
                    <a:pt x="2222" y="464"/>
                  </a:cubicBezTo>
                  <a:cubicBezTo>
                    <a:pt x="2841" y="740"/>
                    <a:pt x="3343" y="1251"/>
                    <a:pt x="3609" y="1890"/>
                  </a:cubicBezTo>
                  <a:cubicBezTo>
                    <a:pt x="3795" y="2294"/>
                    <a:pt x="3874" y="2746"/>
                    <a:pt x="3854" y="3198"/>
                  </a:cubicBezTo>
                  <a:cubicBezTo>
                    <a:pt x="3531" y="3055"/>
                    <a:pt x="3185" y="2984"/>
                    <a:pt x="2838" y="2984"/>
                  </a:cubicBezTo>
                  <a:cubicBezTo>
                    <a:pt x="2615" y="2984"/>
                    <a:pt x="2392" y="3013"/>
                    <a:pt x="2173" y="3071"/>
                  </a:cubicBezTo>
                  <a:cubicBezTo>
                    <a:pt x="1720" y="3179"/>
                    <a:pt x="1337" y="3484"/>
                    <a:pt x="1120" y="3887"/>
                  </a:cubicBezTo>
                  <a:cubicBezTo>
                    <a:pt x="904" y="4359"/>
                    <a:pt x="1042" y="4929"/>
                    <a:pt x="1425" y="5185"/>
                  </a:cubicBezTo>
                  <a:cubicBezTo>
                    <a:pt x="1608" y="5304"/>
                    <a:pt x="1816" y="5363"/>
                    <a:pt x="2026" y="5363"/>
                  </a:cubicBezTo>
                  <a:cubicBezTo>
                    <a:pt x="2042" y="5363"/>
                    <a:pt x="2058" y="5363"/>
                    <a:pt x="2074" y="5362"/>
                  </a:cubicBezTo>
                  <a:cubicBezTo>
                    <a:pt x="2851" y="5362"/>
                    <a:pt x="3618" y="4831"/>
                    <a:pt x="3953" y="4064"/>
                  </a:cubicBezTo>
                  <a:cubicBezTo>
                    <a:pt x="4012" y="3936"/>
                    <a:pt x="4061" y="3798"/>
                    <a:pt x="4090" y="3661"/>
                  </a:cubicBezTo>
                  <a:cubicBezTo>
                    <a:pt x="4376" y="3838"/>
                    <a:pt x="4631" y="4064"/>
                    <a:pt x="4828" y="4339"/>
                  </a:cubicBezTo>
                  <a:cubicBezTo>
                    <a:pt x="5280" y="4939"/>
                    <a:pt x="5516" y="5755"/>
                    <a:pt x="5487" y="6611"/>
                  </a:cubicBezTo>
                  <a:cubicBezTo>
                    <a:pt x="5228" y="6531"/>
                    <a:pt x="4960" y="6492"/>
                    <a:pt x="4692" y="6492"/>
                  </a:cubicBezTo>
                  <a:cubicBezTo>
                    <a:pt x="4400" y="6492"/>
                    <a:pt x="4107" y="6538"/>
                    <a:pt x="3825" y="6631"/>
                  </a:cubicBezTo>
                  <a:cubicBezTo>
                    <a:pt x="3284" y="6837"/>
                    <a:pt x="2861" y="7260"/>
                    <a:pt x="2655" y="7801"/>
                  </a:cubicBezTo>
                  <a:cubicBezTo>
                    <a:pt x="2389" y="8489"/>
                    <a:pt x="2832" y="9257"/>
                    <a:pt x="3559" y="9355"/>
                  </a:cubicBezTo>
                  <a:cubicBezTo>
                    <a:pt x="3659" y="9373"/>
                    <a:pt x="3759" y="9383"/>
                    <a:pt x="3860" y="9383"/>
                  </a:cubicBezTo>
                  <a:cubicBezTo>
                    <a:pt x="4186" y="9383"/>
                    <a:pt x="4508" y="9285"/>
                    <a:pt x="4779" y="9089"/>
                  </a:cubicBezTo>
                  <a:cubicBezTo>
                    <a:pt x="5418" y="8627"/>
                    <a:pt x="5654" y="7831"/>
                    <a:pt x="5743" y="7240"/>
                  </a:cubicBezTo>
                  <a:cubicBezTo>
                    <a:pt x="5753" y="7162"/>
                    <a:pt x="5762" y="7113"/>
                    <a:pt x="5772" y="7044"/>
                  </a:cubicBezTo>
                  <a:cubicBezTo>
                    <a:pt x="6274" y="7270"/>
                    <a:pt x="6687" y="7644"/>
                    <a:pt x="6962" y="8126"/>
                  </a:cubicBezTo>
                  <a:cubicBezTo>
                    <a:pt x="7533" y="9129"/>
                    <a:pt x="7405" y="10506"/>
                    <a:pt x="6647" y="11479"/>
                  </a:cubicBezTo>
                  <a:cubicBezTo>
                    <a:pt x="6579" y="11578"/>
                    <a:pt x="6647" y="11725"/>
                    <a:pt x="6775" y="11725"/>
                  </a:cubicBezTo>
                  <a:cubicBezTo>
                    <a:pt x="6825" y="11725"/>
                    <a:pt x="6874" y="11705"/>
                    <a:pt x="6903" y="11666"/>
                  </a:cubicBezTo>
                  <a:cubicBezTo>
                    <a:pt x="7729" y="10604"/>
                    <a:pt x="7867" y="9070"/>
                    <a:pt x="7238" y="7968"/>
                  </a:cubicBezTo>
                  <a:cubicBezTo>
                    <a:pt x="6913" y="7408"/>
                    <a:pt x="6402" y="6965"/>
                    <a:pt x="5802" y="6719"/>
                  </a:cubicBezTo>
                  <a:cubicBezTo>
                    <a:pt x="5841" y="5746"/>
                    <a:pt x="5595" y="4831"/>
                    <a:pt x="5084" y="4152"/>
                  </a:cubicBezTo>
                  <a:cubicBezTo>
                    <a:pt x="4828" y="3818"/>
                    <a:pt x="4513" y="3543"/>
                    <a:pt x="4149" y="3336"/>
                  </a:cubicBezTo>
                  <a:cubicBezTo>
                    <a:pt x="4199" y="2795"/>
                    <a:pt x="4110" y="2254"/>
                    <a:pt x="3894" y="1763"/>
                  </a:cubicBezTo>
                  <a:cubicBezTo>
                    <a:pt x="3599" y="1054"/>
                    <a:pt x="3038" y="484"/>
                    <a:pt x="2330" y="179"/>
                  </a:cubicBezTo>
                  <a:cubicBezTo>
                    <a:pt x="2048" y="59"/>
                    <a:pt x="1747" y="0"/>
                    <a:pt x="1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4"/>
            <p:cNvSpPr/>
            <p:nvPr/>
          </p:nvSpPr>
          <p:spPr>
            <a:xfrm>
              <a:off x="5715725" y="2878742"/>
              <a:ext cx="156237" cy="404057"/>
            </a:xfrm>
            <a:custGeom>
              <a:rect b="b" l="l" r="r" t="t"/>
              <a:pathLst>
                <a:path extrusionOk="0" h="8268" w="3197">
                  <a:moveTo>
                    <a:pt x="2157" y="2869"/>
                  </a:moveTo>
                  <a:cubicBezTo>
                    <a:pt x="2403" y="2869"/>
                    <a:pt x="2649" y="2976"/>
                    <a:pt x="2754" y="3193"/>
                  </a:cubicBezTo>
                  <a:cubicBezTo>
                    <a:pt x="2853" y="3419"/>
                    <a:pt x="2803" y="3684"/>
                    <a:pt x="2636" y="3861"/>
                  </a:cubicBezTo>
                  <a:cubicBezTo>
                    <a:pt x="2449" y="4058"/>
                    <a:pt x="2194" y="4166"/>
                    <a:pt x="1938" y="4166"/>
                  </a:cubicBezTo>
                  <a:cubicBezTo>
                    <a:pt x="1623" y="4166"/>
                    <a:pt x="1309" y="4068"/>
                    <a:pt x="1063" y="3881"/>
                  </a:cubicBezTo>
                  <a:cubicBezTo>
                    <a:pt x="1063" y="3881"/>
                    <a:pt x="1063" y="3881"/>
                    <a:pt x="1073" y="3871"/>
                  </a:cubicBezTo>
                  <a:cubicBezTo>
                    <a:pt x="1250" y="3399"/>
                    <a:pt x="1486" y="3094"/>
                    <a:pt x="1810" y="2947"/>
                  </a:cubicBezTo>
                  <a:cubicBezTo>
                    <a:pt x="1914" y="2895"/>
                    <a:pt x="2036" y="2869"/>
                    <a:pt x="2157" y="2869"/>
                  </a:cubicBezTo>
                  <a:close/>
                  <a:moveTo>
                    <a:pt x="2407" y="1"/>
                  </a:moveTo>
                  <a:cubicBezTo>
                    <a:pt x="1552" y="1"/>
                    <a:pt x="754" y="600"/>
                    <a:pt x="384" y="1324"/>
                  </a:cubicBezTo>
                  <a:cubicBezTo>
                    <a:pt x="40" y="1944"/>
                    <a:pt x="1" y="2691"/>
                    <a:pt x="256" y="3350"/>
                  </a:cubicBezTo>
                  <a:cubicBezTo>
                    <a:pt x="364" y="3596"/>
                    <a:pt x="512" y="3802"/>
                    <a:pt x="699" y="3980"/>
                  </a:cubicBezTo>
                  <a:cubicBezTo>
                    <a:pt x="414" y="4815"/>
                    <a:pt x="453" y="5730"/>
                    <a:pt x="797" y="6546"/>
                  </a:cubicBezTo>
                  <a:cubicBezTo>
                    <a:pt x="1191" y="7441"/>
                    <a:pt x="1997" y="8081"/>
                    <a:pt x="2961" y="8267"/>
                  </a:cubicBezTo>
                  <a:lnTo>
                    <a:pt x="2990" y="8267"/>
                  </a:lnTo>
                  <a:cubicBezTo>
                    <a:pt x="3177" y="8267"/>
                    <a:pt x="3197" y="8002"/>
                    <a:pt x="3010" y="7963"/>
                  </a:cubicBezTo>
                  <a:cubicBezTo>
                    <a:pt x="2204" y="7835"/>
                    <a:pt x="1446" y="7225"/>
                    <a:pt x="1082" y="6419"/>
                  </a:cubicBezTo>
                  <a:cubicBezTo>
                    <a:pt x="778" y="5710"/>
                    <a:pt x="738" y="4924"/>
                    <a:pt x="964" y="4186"/>
                  </a:cubicBezTo>
                  <a:lnTo>
                    <a:pt x="964" y="4186"/>
                  </a:lnTo>
                  <a:cubicBezTo>
                    <a:pt x="1238" y="4374"/>
                    <a:pt x="1565" y="4482"/>
                    <a:pt x="1903" y="4482"/>
                  </a:cubicBezTo>
                  <a:cubicBezTo>
                    <a:pt x="1918" y="4482"/>
                    <a:pt x="1933" y="4481"/>
                    <a:pt x="1948" y="4481"/>
                  </a:cubicBezTo>
                  <a:cubicBezTo>
                    <a:pt x="2292" y="4471"/>
                    <a:pt x="2626" y="4324"/>
                    <a:pt x="2862" y="4078"/>
                  </a:cubicBezTo>
                  <a:cubicBezTo>
                    <a:pt x="3108" y="3802"/>
                    <a:pt x="3177" y="3399"/>
                    <a:pt x="3030" y="3065"/>
                  </a:cubicBezTo>
                  <a:cubicBezTo>
                    <a:pt x="2870" y="2725"/>
                    <a:pt x="2511" y="2566"/>
                    <a:pt x="2156" y="2566"/>
                  </a:cubicBezTo>
                  <a:cubicBezTo>
                    <a:pt x="1987" y="2566"/>
                    <a:pt x="1818" y="2602"/>
                    <a:pt x="1672" y="2671"/>
                  </a:cubicBezTo>
                  <a:cubicBezTo>
                    <a:pt x="1309" y="2849"/>
                    <a:pt x="1033" y="3173"/>
                    <a:pt x="817" y="3665"/>
                  </a:cubicBezTo>
                  <a:cubicBezTo>
                    <a:pt x="699" y="3537"/>
                    <a:pt x="610" y="3389"/>
                    <a:pt x="541" y="3232"/>
                  </a:cubicBezTo>
                  <a:cubicBezTo>
                    <a:pt x="315" y="2652"/>
                    <a:pt x="355" y="2003"/>
                    <a:pt x="659" y="1462"/>
                  </a:cubicBezTo>
                  <a:cubicBezTo>
                    <a:pt x="975" y="847"/>
                    <a:pt x="1684" y="311"/>
                    <a:pt x="2413" y="311"/>
                  </a:cubicBezTo>
                  <a:cubicBezTo>
                    <a:pt x="2570" y="311"/>
                    <a:pt x="2727" y="336"/>
                    <a:pt x="2882" y="390"/>
                  </a:cubicBezTo>
                  <a:cubicBezTo>
                    <a:pt x="2901" y="397"/>
                    <a:pt x="2920" y="400"/>
                    <a:pt x="2937" y="400"/>
                  </a:cubicBezTo>
                  <a:cubicBezTo>
                    <a:pt x="3086" y="400"/>
                    <a:pt x="3148" y="157"/>
                    <a:pt x="2980" y="95"/>
                  </a:cubicBezTo>
                  <a:cubicBezTo>
                    <a:pt x="2789" y="30"/>
                    <a:pt x="2597" y="1"/>
                    <a:pt x="24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4"/>
            <p:cNvSpPr/>
            <p:nvPr/>
          </p:nvSpPr>
          <p:spPr>
            <a:xfrm>
              <a:off x="7441136" y="3226550"/>
              <a:ext cx="485426" cy="173537"/>
            </a:xfrm>
            <a:custGeom>
              <a:rect b="b" l="l" r="r" t="t"/>
              <a:pathLst>
                <a:path extrusionOk="0" h="3551" w="9933">
                  <a:moveTo>
                    <a:pt x="5283" y="305"/>
                  </a:moveTo>
                  <a:cubicBezTo>
                    <a:pt x="5332" y="305"/>
                    <a:pt x="5391" y="314"/>
                    <a:pt x="5440" y="324"/>
                  </a:cubicBezTo>
                  <a:cubicBezTo>
                    <a:pt x="5725" y="364"/>
                    <a:pt x="5981" y="521"/>
                    <a:pt x="6138" y="767"/>
                  </a:cubicBezTo>
                  <a:cubicBezTo>
                    <a:pt x="6414" y="1209"/>
                    <a:pt x="6365" y="1839"/>
                    <a:pt x="6001" y="2311"/>
                  </a:cubicBezTo>
                  <a:cubicBezTo>
                    <a:pt x="5883" y="2468"/>
                    <a:pt x="5735" y="2616"/>
                    <a:pt x="5568" y="2724"/>
                  </a:cubicBezTo>
                  <a:cubicBezTo>
                    <a:pt x="5470" y="2665"/>
                    <a:pt x="5371" y="2606"/>
                    <a:pt x="5283" y="2537"/>
                  </a:cubicBezTo>
                  <a:cubicBezTo>
                    <a:pt x="4889" y="2232"/>
                    <a:pt x="4634" y="1908"/>
                    <a:pt x="4525" y="1554"/>
                  </a:cubicBezTo>
                  <a:cubicBezTo>
                    <a:pt x="4398" y="1150"/>
                    <a:pt x="4506" y="708"/>
                    <a:pt x="4781" y="482"/>
                  </a:cubicBezTo>
                  <a:cubicBezTo>
                    <a:pt x="4919" y="364"/>
                    <a:pt x="5096" y="305"/>
                    <a:pt x="5283" y="305"/>
                  </a:cubicBezTo>
                  <a:close/>
                  <a:moveTo>
                    <a:pt x="5284" y="0"/>
                  </a:moveTo>
                  <a:cubicBezTo>
                    <a:pt x="5034" y="0"/>
                    <a:pt x="4785" y="84"/>
                    <a:pt x="4584" y="246"/>
                  </a:cubicBezTo>
                  <a:cubicBezTo>
                    <a:pt x="4211" y="560"/>
                    <a:pt x="4073" y="1121"/>
                    <a:pt x="4230" y="1652"/>
                  </a:cubicBezTo>
                  <a:cubicBezTo>
                    <a:pt x="4358" y="2065"/>
                    <a:pt x="4653" y="2439"/>
                    <a:pt x="5096" y="2783"/>
                  </a:cubicBezTo>
                  <a:cubicBezTo>
                    <a:pt x="5155" y="2822"/>
                    <a:pt x="5214" y="2862"/>
                    <a:pt x="5273" y="2901"/>
                  </a:cubicBezTo>
                  <a:cubicBezTo>
                    <a:pt x="5047" y="3019"/>
                    <a:pt x="4801" y="3108"/>
                    <a:pt x="4535" y="3157"/>
                  </a:cubicBezTo>
                  <a:cubicBezTo>
                    <a:pt x="4286" y="3211"/>
                    <a:pt x="4033" y="3238"/>
                    <a:pt x="3779" y="3238"/>
                  </a:cubicBezTo>
                  <a:cubicBezTo>
                    <a:pt x="2388" y="3238"/>
                    <a:pt x="993" y="2449"/>
                    <a:pt x="336" y="1209"/>
                  </a:cubicBezTo>
                  <a:cubicBezTo>
                    <a:pt x="304" y="1152"/>
                    <a:pt x="254" y="1127"/>
                    <a:pt x="204" y="1127"/>
                  </a:cubicBezTo>
                  <a:cubicBezTo>
                    <a:pt x="102" y="1127"/>
                    <a:pt x="1" y="1231"/>
                    <a:pt x="60" y="1357"/>
                  </a:cubicBezTo>
                  <a:cubicBezTo>
                    <a:pt x="778" y="2695"/>
                    <a:pt x="2283" y="3550"/>
                    <a:pt x="3788" y="3550"/>
                  </a:cubicBezTo>
                  <a:cubicBezTo>
                    <a:pt x="4063" y="3550"/>
                    <a:pt x="4339" y="3521"/>
                    <a:pt x="4614" y="3452"/>
                  </a:cubicBezTo>
                  <a:cubicBezTo>
                    <a:pt x="4948" y="3383"/>
                    <a:pt x="5283" y="3265"/>
                    <a:pt x="5588" y="3088"/>
                  </a:cubicBezTo>
                  <a:cubicBezTo>
                    <a:pt x="6084" y="3357"/>
                    <a:pt x="6631" y="3494"/>
                    <a:pt x="7185" y="3494"/>
                  </a:cubicBezTo>
                  <a:cubicBezTo>
                    <a:pt x="7400" y="3494"/>
                    <a:pt x="7616" y="3473"/>
                    <a:pt x="7830" y="3432"/>
                  </a:cubicBezTo>
                  <a:cubicBezTo>
                    <a:pt x="8823" y="3216"/>
                    <a:pt x="9640" y="2458"/>
                    <a:pt x="9885" y="1544"/>
                  </a:cubicBezTo>
                  <a:cubicBezTo>
                    <a:pt x="9932" y="1421"/>
                    <a:pt x="9836" y="1340"/>
                    <a:pt x="9741" y="1340"/>
                  </a:cubicBezTo>
                  <a:cubicBezTo>
                    <a:pt x="9675" y="1340"/>
                    <a:pt x="9610" y="1378"/>
                    <a:pt x="9590" y="1465"/>
                  </a:cubicBezTo>
                  <a:cubicBezTo>
                    <a:pt x="9374" y="2272"/>
                    <a:pt x="8646" y="2940"/>
                    <a:pt x="7771" y="3137"/>
                  </a:cubicBezTo>
                  <a:cubicBezTo>
                    <a:pt x="7581" y="3172"/>
                    <a:pt x="7388" y="3190"/>
                    <a:pt x="7195" y="3190"/>
                  </a:cubicBezTo>
                  <a:cubicBezTo>
                    <a:pt x="6740" y="3190"/>
                    <a:pt x="6287" y="3091"/>
                    <a:pt x="5873" y="2891"/>
                  </a:cubicBezTo>
                  <a:cubicBezTo>
                    <a:pt x="6020" y="2773"/>
                    <a:pt x="6148" y="2645"/>
                    <a:pt x="6256" y="2498"/>
                  </a:cubicBezTo>
                  <a:cubicBezTo>
                    <a:pt x="6689" y="1927"/>
                    <a:pt x="6748" y="1141"/>
                    <a:pt x="6404" y="600"/>
                  </a:cubicBezTo>
                  <a:cubicBezTo>
                    <a:pt x="6197" y="285"/>
                    <a:pt x="5863" y="69"/>
                    <a:pt x="5489" y="19"/>
                  </a:cubicBezTo>
                  <a:cubicBezTo>
                    <a:pt x="5421" y="7"/>
                    <a:pt x="5352" y="0"/>
                    <a:pt x="52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2" name="Google Shape;552;p24"/>
          <p:cNvSpPr/>
          <p:nvPr/>
        </p:nvSpPr>
        <p:spPr>
          <a:xfrm>
            <a:off x="1240325" y="30100"/>
            <a:ext cx="177775" cy="115325"/>
          </a:xfrm>
          <a:custGeom>
            <a:rect b="b" l="l" r="r" t="t"/>
            <a:pathLst>
              <a:path extrusionOk="0" h="4613" w="7111">
                <a:moveTo>
                  <a:pt x="3531" y="0"/>
                </a:moveTo>
                <a:lnTo>
                  <a:pt x="0" y="1190"/>
                </a:lnTo>
                <a:lnTo>
                  <a:pt x="3580" y="4613"/>
                </a:lnTo>
                <a:lnTo>
                  <a:pt x="7111" y="3413"/>
                </a:ln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 name="Google Shape;553;p24"/>
          <p:cNvGrpSpPr/>
          <p:nvPr/>
        </p:nvGrpSpPr>
        <p:grpSpPr>
          <a:xfrm>
            <a:off x="164431" y="29700"/>
            <a:ext cx="1075893" cy="1010627"/>
            <a:chOff x="220838" y="-10150"/>
            <a:chExt cx="1417700" cy="1331700"/>
          </a:xfrm>
        </p:grpSpPr>
        <p:sp>
          <p:nvSpPr>
            <p:cNvPr id="554" name="Google Shape;554;p24"/>
            <p:cNvSpPr/>
            <p:nvPr/>
          </p:nvSpPr>
          <p:spPr>
            <a:xfrm>
              <a:off x="220838" y="-10150"/>
              <a:ext cx="1241175" cy="540250"/>
            </a:xfrm>
            <a:custGeom>
              <a:rect b="b" l="l" r="r" t="t"/>
              <a:pathLst>
                <a:path extrusionOk="0" h="21610" w="49647">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4"/>
            <p:cNvSpPr/>
            <p:nvPr/>
          </p:nvSpPr>
          <p:spPr>
            <a:xfrm>
              <a:off x="259938" y="212725"/>
              <a:ext cx="1378600" cy="1108825"/>
            </a:xfrm>
            <a:custGeom>
              <a:rect b="b" l="l" r="r" t="t"/>
              <a:pathLst>
                <a:path extrusionOk="0" h="44353" w="55144">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4"/>
            <p:cNvSpPr/>
            <p:nvPr/>
          </p:nvSpPr>
          <p:spPr>
            <a:xfrm>
              <a:off x="248725" y="11400"/>
              <a:ext cx="1178225" cy="485125"/>
            </a:xfrm>
            <a:custGeom>
              <a:rect b="b" l="l" r="r" t="t"/>
              <a:pathLst>
                <a:path extrusionOk="0" h="19405" w="47129">
                  <a:moveTo>
                    <a:pt x="45447" y="1"/>
                  </a:moveTo>
                  <a:lnTo>
                    <a:pt x="1" y="15431"/>
                  </a:lnTo>
                  <a:lnTo>
                    <a:pt x="1555" y="19405"/>
                  </a:lnTo>
                  <a:lnTo>
                    <a:pt x="47129" y="4013"/>
                  </a:lnTo>
                  <a:lnTo>
                    <a:pt x="454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4"/>
            <p:cNvSpPr/>
            <p:nvPr/>
          </p:nvSpPr>
          <p:spPr>
            <a:xfrm>
              <a:off x="453775" y="296600"/>
              <a:ext cx="177800" cy="114375"/>
            </a:xfrm>
            <a:custGeom>
              <a:rect b="b" l="l" r="r" t="t"/>
              <a:pathLst>
                <a:path extrusionOk="0" h="4575" w="7112">
                  <a:moveTo>
                    <a:pt x="3532" y="1"/>
                  </a:moveTo>
                  <a:lnTo>
                    <a:pt x="1" y="1201"/>
                  </a:lnTo>
                  <a:lnTo>
                    <a:pt x="3532" y="4574"/>
                  </a:lnTo>
                  <a:lnTo>
                    <a:pt x="7111" y="3423"/>
                  </a:lnTo>
                  <a:lnTo>
                    <a:pt x="35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4"/>
            <p:cNvSpPr/>
            <p:nvPr/>
          </p:nvSpPr>
          <p:spPr>
            <a:xfrm>
              <a:off x="275525" y="359300"/>
              <a:ext cx="177800" cy="114350"/>
            </a:xfrm>
            <a:custGeom>
              <a:rect b="b" l="l" r="r" t="t"/>
              <a:pathLst>
                <a:path extrusionOk="0" h="4574" w="7112">
                  <a:moveTo>
                    <a:pt x="3531" y="1"/>
                  </a:moveTo>
                  <a:lnTo>
                    <a:pt x="1" y="1201"/>
                  </a:lnTo>
                  <a:lnTo>
                    <a:pt x="3531" y="4574"/>
                  </a:lnTo>
                  <a:lnTo>
                    <a:pt x="7111" y="3413"/>
                  </a:ln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4"/>
            <p:cNvSpPr/>
            <p:nvPr/>
          </p:nvSpPr>
          <p:spPr>
            <a:xfrm>
              <a:off x="652700" y="229250"/>
              <a:ext cx="177775" cy="115325"/>
            </a:xfrm>
            <a:custGeom>
              <a:rect b="b" l="l" r="r" t="t"/>
              <a:pathLst>
                <a:path extrusionOk="0" h="4613" w="7111">
                  <a:moveTo>
                    <a:pt x="3531" y="0"/>
                  </a:moveTo>
                  <a:lnTo>
                    <a:pt x="0" y="1200"/>
                  </a:lnTo>
                  <a:lnTo>
                    <a:pt x="3570" y="4613"/>
                  </a:lnTo>
                  <a:lnTo>
                    <a:pt x="7111" y="3413"/>
                  </a:ln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4"/>
            <p:cNvSpPr/>
            <p:nvPr/>
          </p:nvSpPr>
          <p:spPr>
            <a:xfrm>
              <a:off x="851600" y="161875"/>
              <a:ext cx="177800" cy="115350"/>
            </a:xfrm>
            <a:custGeom>
              <a:rect b="b" l="l" r="r" t="t"/>
              <a:pathLst>
                <a:path extrusionOk="0" h="4614" w="7112">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4"/>
            <p:cNvSpPr/>
            <p:nvPr/>
          </p:nvSpPr>
          <p:spPr>
            <a:xfrm>
              <a:off x="1051500" y="94025"/>
              <a:ext cx="177775" cy="115325"/>
            </a:xfrm>
            <a:custGeom>
              <a:rect b="b" l="l" r="r" t="t"/>
              <a:pathLst>
                <a:path extrusionOk="0" h="4613" w="7111">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4"/>
            <p:cNvSpPr/>
            <p:nvPr/>
          </p:nvSpPr>
          <p:spPr>
            <a:xfrm>
              <a:off x="286600" y="234650"/>
              <a:ext cx="1318125" cy="1053325"/>
            </a:xfrm>
            <a:custGeom>
              <a:rect b="b" l="l" r="r" t="t"/>
              <a:pathLst>
                <a:path extrusionOk="0" h="42133" w="52725">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4"/>
            <p:cNvSpPr/>
            <p:nvPr/>
          </p:nvSpPr>
          <p:spPr>
            <a:xfrm>
              <a:off x="413450" y="645750"/>
              <a:ext cx="67650" cy="67150"/>
            </a:xfrm>
            <a:custGeom>
              <a:rect b="b" l="l" r="r" t="t"/>
              <a:pathLst>
                <a:path extrusionOk="0" h="2686" w="2706">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4"/>
            <p:cNvSpPr/>
            <p:nvPr/>
          </p:nvSpPr>
          <p:spPr>
            <a:xfrm>
              <a:off x="489425" y="634425"/>
              <a:ext cx="19450" cy="62250"/>
            </a:xfrm>
            <a:custGeom>
              <a:rect b="b" l="l" r="r" t="t"/>
              <a:pathLst>
                <a:path extrusionOk="0" h="2490" w="778">
                  <a:moveTo>
                    <a:pt x="257" y="1"/>
                  </a:moveTo>
                  <a:lnTo>
                    <a:pt x="1" y="50"/>
                  </a:lnTo>
                  <a:lnTo>
                    <a:pt x="522" y="2489"/>
                  </a:lnTo>
                  <a:lnTo>
                    <a:pt x="778" y="2430"/>
                  </a:lnTo>
                  <a:lnTo>
                    <a:pt x="25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4"/>
            <p:cNvSpPr/>
            <p:nvPr/>
          </p:nvSpPr>
          <p:spPr>
            <a:xfrm>
              <a:off x="520175" y="623400"/>
              <a:ext cx="61475" cy="66625"/>
            </a:xfrm>
            <a:custGeom>
              <a:rect b="b" l="l" r="r" t="t"/>
              <a:pathLst>
                <a:path extrusionOk="0" h="2665" w="2459">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4"/>
            <p:cNvSpPr/>
            <p:nvPr/>
          </p:nvSpPr>
          <p:spPr>
            <a:xfrm>
              <a:off x="587300" y="605925"/>
              <a:ext cx="56075" cy="69850"/>
            </a:xfrm>
            <a:custGeom>
              <a:rect b="b" l="l" r="r" t="t"/>
              <a:pathLst>
                <a:path extrusionOk="0" h="2794" w="2243">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4"/>
            <p:cNvSpPr/>
            <p:nvPr/>
          </p:nvSpPr>
          <p:spPr>
            <a:xfrm>
              <a:off x="646800" y="594325"/>
              <a:ext cx="62725" cy="63825"/>
            </a:xfrm>
            <a:custGeom>
              <a:rect b="b" l="l" r="r" t="t"/>
              <a:pathLst>
                <a:path extrusionOk="0" h="2553" w="2509">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4"/>
            <p:cNvSpPr/>
            <p:nvPr/>
          </p:nvSpPr>
          <p:spPr>
            <a:xfrm>
              <a:off x="705800" y="578875"/>
              <a:ext cx="50425" cy="66900"/>
            </a:xfrm>
            <a:custGeom>
              <a:rect b="b" l="l" r="r" t="t"/>
              <a:pathLst>
                <a:path extrusionOk="0" h="2676" w="2017">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4"/>
            <p:cNvSpPr/>
            <p:nvPr/>
          </p:nvSpPr>
          <p:spPr>
            <a:xfrm>
              <a:off x="766050" y="568850"/>
              <a:ext cx="71550" cy="63575"/>
            </a:xfrm>
            <a:custGeom>
              <a:rect b="b" l="l" r="r" t="t"/>
              <a:pathLst>
                <a:path extrusionOk="0" h="2543" w="2862">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4"/>
            <p:cNvSpPr/>
            <p:nvPr/>
          </p:nvSpPr>
          <p:spPr>
            <a:xfrm>
              <a:off x="846200" y="553575"/>
              <a:ext cx="61475" cy="66625"/>
            </a:xfrm>
            <a:custGeom>
              <a:rect b="b" l="l" r="r" t="t"/>
              <a:pathLst>
                <a:path extrusionOk="0" h="2665" w="2459">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4"/>
            <p:cNvSpPr/>
            <p:nvPr/>
          </p:nvSpPr>
          <p:spPr>
            <a:xfrm>
              <a:off x="525575" y="1019700"/>
              <a:ext cx="71075" cy="69375"/>
            </a:xfrm>
            <a:custGeom>
              <a:rect b="b" l="l" r="r" t="t"/>
              <a:pathLst>
                <a:path extrusionOk="0" h="2775" w="2843">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4"/>
            <p:cNvSpPr/>
            <p:nvPr/>
          </p:nvSpPr>
          <p:spPr>
            <a:xfrm>
              <a:off x="604500" y="1008100"/>
              <a:ext cx="66650" cy="59375"/>
            </a:xfrm>
            <a:custGeom>
              <a:rect b="b" l="l" r="r" t="t"/>
              <a:pathLst>
                <a:path extrusionOk="0" h="2375" w="2666">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4"/>
            <p:cNvSpPr/>
            <p:nvPr/>
          </p:nvSpPr>
          <p:spPr>
            <a:xfrm>
              <a:off x="668425" y="989725"/>
              <a:ext cx="56075" cy="63200"/>
            </a:xfrm>
            <a:custGeom>
              <a:rect b="b" l="l" r="r" t="t"/>
              <a:pathLst>
                <a:path extrusionOk="0" h="2528" w="2243">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4"/>
            <p:cNvSpPr/>
            <p:nvPr/>
          </p:nvSpPr>
          <p:spPr>
            <a:xfrm>
              <a:off x="736775" y="985775"/>
              <a:ext cx="18475" cy="58050"/>
            </a:xfrm>
            <a:custGeom>
              <a:rect b="b" l="l" r="r" t="t"/>
              <a:pathLst>
                <a:path extrusionOk="0" h="2322" w="739">
                  <a:moveTo>
                    <a:pt x="247" y="1"/>
                  </a:moveTo>
                  <a:lnTo>
                    <a:pt x="1" y="50"/>
                  </a:lnTo>
                  <a:lnTo>
                    <a:pt x="492" y="2322"/>
                  </a:lnTo>
                  <a:lnTo>
                    <a:pt x="738" y="2263"/>
                  </a:lnTo>
                  <a:lnTo>
                    <a:pt x="24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4"/>
            <p:cNvSpPr/>
            <p:nvPr/>
          </p:nvSpPr>
          <p:spPr>
            <a:xfrm>
              <a:off x="765300" y="972500"/>
              <a:ext cx="52400" cy="65175"/>
            </a:xfrm>
            <a:custGeom>
              <a:rect b="b" l="l" r="r" t="t"/>
              <a:pathLst>
                <a:path extrusionOk="0" h="2607" w="2096">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4"/>
            <p:cNvSpPr/>
            <p:nvPr/>
          </p:nvSpPr>
          <p:spPr>
            <a:xfrm>
              <a:off x="1121825" y="278425"/>
              <a:ext cx="122700" cy="140400"/>
            </a:xfrm>
            <a:custGeom>
              <a:rect b="b" l="l" r="r" t="t"/>
              <a:pathLst>
                <a:path extrusionOk="0" h="5616" w="4908">
                  <a:moveTo>
                    <a:pt x="4908" y="0"/>
                  </a:moveTo>
                  <a:lnTo>
                    <a:pt x="1269" y="826"/>
                  </a:lnTo>
                  <a:lnTo>
                    <a:pt x="0" y="5616"/>
                  </a:lnTo>
                  <a:lnTo>
                    <a:pt x="0" y="5616"/>
                  </a:lnTo>
                  <a:lnTo>
                    <a:pt x="3777" y="4829"/>
                  </a:lnTo>
                  <a:lnTo>
                    <a:pt x="49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4"/>
            <p:cNvSpPr/>
            <p:nvPr/>
          </p:nvSpPr>
          <p:spPr>
            <a:xfrm>
              <a:off x="1306450" y="238825"/>
              <a:ext cx="122725" cy="140175"/>
            </a:xfrm>
            <a:custGeom>
              <a:rect b="b" l="l" r="r" t="t"/>
              <a:pathLst>
                <a:path extrusionOk="0" h="5607" w="4909">
                  <a:moveTo>
                    <a:pt x="4909" y="1"/>
                  </a:moveTo>
                  <a:lnTo>
                    <a:pt x="1270" y="817"/>
                  </a:lnTo>
                  <a:lnTo>
                    <a:pt x="1" y="5607"/>
                  </a:lnTo>
                  <a:lnTo>
                    <a:pt x="3650" y="4721"/>
                  </a:lnTo>
                  <a:lnTo>
                    <a:pt x="49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4"/>
            <p:cNvSpPr/>
            <p:nvPr/>
          </p:nvSpPr>
          <p:spPr>
            <a:xfrm>
              <a:off x="917000" y="324875"/>
              <a:ext cx="122725" cy="140175"/>
            </a:xfrm>
            <a:custGeom>
              <a:rect b="b" l="l" r="r" t="t"/>
              <a:pathLst>
                <a:path extrusionOk="0" h="5607" w="4909">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4"/>
            <p:cNvSpPr/>
            <p:nvPr/>
          </p:nvSpPr>
          <p:spPr>
            <a:xfrm>
              <a:off x="712200" y="371100"/>
              <a:ext cx="122450" cy="140175"/>
            </a:xfrm>
            <a:custGeom>
              <a:rect b="b" l="l" r="r" t="t"/>
              <a:pathLst>
                <a:path extrusionOk="0" h="5607" w="4898">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4"/>
            <p:cNvSpPr/>
            <p:nvPr/>
          </p:nvSpPr>
          <p:spPr>
            <a:xfrm>
              <a:off x="506150" y="417825"/>
              <a:ext cx="122725" cy="140175"/>
            </a:xfrm>
            <a:custGeom>
              <a:rect b="b" l="l" r="r" t="t"/>
              <a:pathLst>
                <a:path extrusionOk="0" h="5607" w="4909">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4"/>
            <p:cNvSpPr/>
            <p:nvPr/>
          </p:nvSpPr>
          <p:spPr>
            <a:xfrm>
              <a:off x="311675" y="461825"/>
              <a:ext cx="122475" cy="139925"/>
            </a:xfrm>
            <a:custGeom>
              <a:rect b="b" l="l" r="r" t="t"/>
              <a:pathLst>
                <a:path extrusionOk="0" h="5597" w="4899">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4"/>
            <p:cNvSpPr/>
            <p:nvPr/>
          </p:nvSpPr>
          <p:spPr>
            <a:xfrm>
              <a:off x="307725" y="342050"/>
              <a:ext cx="1160800" cy="262650"/>
            </a:xfrm>
            <a:custGeom>
              <a:rect b="b" l="l" r="r" t="t"/>
              <a:pathLst>
                <a:path extrusionOk="0" h="10506" w="46432">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4"/>
            <p:cNvSpPr/>
            <p:nvPr/>
          </p:nvSpPr>
          <p:spPr>
            <a:xfrm>
              <a:off x="414775" y="555250"/>
              <a:ext cx="1012100" cy="219375"/>
            </a:xfrm>
            <a:custGeom>
              <a:rect b="b" l="l" r="r" t="t"/>
              <a:pathLst>
                <a:path extrusionOk="0" h="8775" w="40484">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4"/>
            <p:cNvSpPr/>
            <p:nvPr/>
          </p:nvSpPr>
          <p:spPr>
            <a:xfrm>
              <a:off x="468775" y="787750"/>
              <a:ext cx="1011475" cy="219450"/>
            </a:xfrm>
            <a:custGeom>
              <a:rect b="b" l="l" r="r" t="t"/>
              <a:pathLst>
                <a:path extrusionOk="0" h="8778" w="40459">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4"/>
            <p:cNvSpPr/>
            <p:nvPr/>
          </p:nvSpPr>
          <p:spPr>
            <a:xfrm>
              <a:off x="644825" y="719875"/>
              <a:ext cx="54600" cy="234225"/>
            </a:xfrm>
            <a:custGeom>
              <a:rect b="b" l="l" r="r" t="t"/>
              <a:pathLst>
                <a:path extrusionOk="0" h="9369" w="2184">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4"/>
            <p:cNvSpPr/>
            <p:nvPr/>
          </p:nvSpPr>
          <p:spPr>
            <a:xfrm>
              <a:off x="1170500" y="611925"/>
              <a:ext cx="55350" cy="236450"/>
            </a:xfrm>
            <a:custGeom>
              <a:rect b="b" l="l" r="r" t="t"/>
              <a:pathLst>
                <a:path extrusionOk="0" h="9458" w="2214">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4"/>
            <p:cNvSpPr/>
            <p:nvPr/>
          </p:nvSpPr>
          <p:spPr>
            <a:xfrm>
              <a:off x="514275" y="969425"/>
              <a:ext cx="989650" cy="215525"/>
            </a:xfrm>
            <a:custGeom>
              <a:rect b="b" l="l" r="r" t="t"/>
              <a:pathLst>
                <a:path extrusionOk="0" h="8621" w="39586">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4"/>
            <p:cNvSpPr/>
            <p:nvPr/>
          </p:nvSpPr>
          <p:spPr>
            <a:xfrm>
              <a:off x="439275" y="809950"/>
              <a:ext cx="48950" cy="52425"/>
            </a:xfrm>
            <a:custGeom>
              <a:rect b="b" l="l" r="r" t="t"/>
              <a:pathLst>
                <a:path extrusionOk="0" h="2097" w="1958">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4"/>
            <p:cNvSpPr/>
            <p:nvPr/>
          </p:nvSpPr>
          <p:spPr>
            <a:xfrm>
              <a:off x="489975" y="794975"/>
              <a:ext cx="62425" cy="51550"/>
            </a:xfrm>
            <a:custGeom>
              <a:rect b="b" l="l" r="r" t="t"/>
              <a:pathLst>
                <a:path extrusionOk="0" h="2062" w="2497">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4"/>
            <p:cNvSpPr/>
            <p:nvPr/>
          </p:nvSpPr>
          <p:spPr>
            <a:xfrm>
              <a:off x="555325" y="787125"/>
              <a:ext cx="42575" cy="48450"/>
            </a:xfrm>
            <a:custGeom>
              <a:rect b="b" l="l" r="r" t="t"/>
              <a:pathLst>
                <a:path extrusionOk="0" h="1938" w="1703">
                  <a:moveTo>
                    <a:pt x="207" y="0"/>
                  </a:moveTo>
                  <a:lnTo>
                    <a:pt x="1" y="49"/>
                  </a:lnTo>
                  <a:lnTo>
                    <a:pt x="433" y="1938"/>
                  </a:lnTo>
                  <a:lnTo>
                    <a:pt x="1702" y="1653"/>
                  </a:lnTo>
                  <a:lnTo>
                    <a:pt x="1663" y="1475"/>
                  </a:lnTo>
                  <a:lnTo>
                    <a:pt x="601"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4"/>
            <p:cNvSpPr/>
            <p:nvPr/>
          </p:nvSpPr>
          <p:spPr>
            <a:xfrm>
              <a:off x="600325" y="776800"/>
              <a:ext cx="42550" cy="48450"/>
            </a:xfrm>
            <a:custGeom>
              <a:rect b="b" l="l" r="r" t="t"/>
              <a:pathLst>
                <a:path extrusionOk="0" h="1938" w="1702">
                  <a:moveTo>
                    <a:pt x="207" y="0"/>
                  </a:moveTo>
                  <a:lnTo>
                    <a:pt x="0" y="49"/>
                  </a:lnTo>
                  <a:lnTo>
                    <a:pt x="433" y="1938"/>
                  </a:lnTo>
                  <a:lnTo>
                    <a:pt x="1702" y="1652"/>
                  </a:lnTo>
                  <a:lnTo>
                    <a:pt x="1662" y="1475"/>
                  </a:lnTo>
                  <a:lnTo>
                    <a:pt x="600"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4"/>
            <p:cNvSpPr/>
            <p:nvPr/>
          </p:nvSpPr>
          <p:spPr>
            <a:xfrm>
              <a:off x="694000" y="749725"/>
              <a:ext cx="42550" cy="50325"/>
            </a:xfrm>
            <a:custGeom>
              <a:rect b="b" l="l" r="r" t="t"/>
              <a:pathLst>
                <a:path extrusionOk="0" h="2013" w="1702">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4"/>
            <p:cNvSpPr/>
            <p:nvPr/>
          </p:nvSpPr>
          <p:spPr>
            <a:xfrm>
              <a:off x="740950" y="737425"/>
              <a:ext cx="49450" cy="50075"/>
            </a:xfrm>
            <a:custGeom>
              <a:rect b="b" l="l" r="r" t="t"/>
              <a:pathLst>
                <a:path extrusionOk="0" h="2003" w="1978">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4"/>
            <p:cNvSpPr/>
            <p:nvPr/>
          </p:nvSpPr>
          <p:spPr>
            <a:xfrm>
              <a:off x="796775" y="723675"/>
              <a:ext cx="44525" cy="54875"/>
            </a:xfrm>
            <a:custGeom>
              <a:rect b="b" l="l" r="r" t="t"/>
              <a:pathLst>
                <a:path extrusionOk="0" h="2195" w="1781">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4"/>
            <p:cNvSpPr/>
            <p:nvPr/>
          </p:nvSpPr>
          <p:spPr>
            <a:xfrm>
              <a:off x="847175" y="710400"/>
              <a:ext cx="50675" cy="56575"/>
            </a:xfrm>
            <a:custGeom>
              <a:rect b="b" l="l" r="r" t="t"/>
              <a:pathLst>
                <a:path extrusionOk="0" h="2263" w="2027">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4"/>
            <p:cNvSpPr/>
            <p:nvPr/>
          </p:nvSpPr>
          <p:spPr>
            <a:xfrm>
              <a:off x="907425" y="698350"/>
              <a:ext cx="44525" cy="54875"/>
            </a:xfrm>
            <a:custGeom>
              <a:rect b="b" l="l" r="r" t="t"/>
              <a:pathLst>
                <a:path extrusionOk="0" h="2195" w="1781">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4"/>
            <p:cNvSpPr/>
            <p:nvPr/>
          </p:nvSpPr>
          <p:spPr>
            <a:xfrm>
              <a:off x="1210825" y="630675"/>
              <a:ext cx="49425" cy="50050"/>
            </a:xfrm>
            <a:custGeom>
              <a:rect b="b" l="l" r="r" t="t"/>
              <a:pathLst>
                <a:path extrusionOk="0" h="2002" w="1977">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4"/>
            <p:cNvSpPr/>
            <p:nvPr/>
          </p:nvSpPr>
          <p:spPr>
            <a:xfrm>
              <a:off x="1266150" y="615500"/>
              <a:ext cx="48450" cy="53075"/>
            </a:xfrm>
            <a:custGeom>
              <a:rect b="b" l="l" r="r" t="t"/>
              <a:pathLst>
                <a:path extrusionOk="0" h="2123" w="1938">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4"/>
            <p:cNvSpPr/>
            <p:nvPr/>
          </p:nvSpPr>
          <p:spPr>
            <a:xfrm>
              <a:off x="1316800" y="603950"/>
              <a:ext cx="39350" cy="52400"/>
            </a:xfrm>
            <a:custGeom>
              <a:rect b="b" l="l" r="r" t="t"/>
              <a:pathLst>
                <a:path extrusionOk="0" h="2096" w="1574">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 name="Google Shape;600;p24"/>
          <p:cNvGrpSpPr/>
          <p:nvPr/>
        </p:nvGrpSpPr>
        <p:grpSpPr>
          <a:xfrm>
            <a:off x="3219364" y="-8"/>
            <a:ext cx="1299031" cy="763082"/>
            <a:chOff x="3285175" y="1554625"/>
            <a:chExt cx="1458275" cy="856625"/>
          </a:xfrm>
        </p:grpSpPr>
        <p:sp>
          <p:nvSpPr>
            <p:cNvPr id="601" name="Google Shape;601;p24"/>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4"/>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4"/>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4"/>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4"/>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4"/>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4"/>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4"/>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4"/>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4"/>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4"/>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4"/>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4"/>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4"/>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4"/>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 name="Google Shape;616;p24"/>
          <p:cNvGrpSpPr/>
          <p:nvPr/>
        </p:nvGrpSpPr>
        <p:grpSpPr>
          <a:xfrm>
            <a:off x="8031392" y="269211"/>
            <a:ext cx="898762" cy="763062"/>
            <a:chOff x="8039217" y="153473"/>
            <a:chExt cx="898762" cy="763062"/>
          </a:xfrm>
        </p:grpSpPr>
        <p:sp>
          <p:nvSpPr>
            <p:cNvPr id="617" name="Google Shape;617;p24"/>
            <p:cNvSpPr/>
            <p:nvPr/>
          </p:nvSpPr>
          <p:spPr>
            <a:xfrm>
              <a:off x="8040344" y="153473"/>
              <a:ext cx="897635" cy="762241"/>
            </a:xfrm>
            <a:custGeom>
              <a:rect b="b" l="l" r="r" t="t"/>
              <a:pathLst>
                <a:path extrusionOk="0" h="39887" w="46972">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cap="flat" cmpd="sng" w="122925">
              <a:solidFill>
                <a:schemeClr val="accent6"/>
              </a:solidFill>
              <a:prstDash val="solid"/>
              <a:miter lim="9834"/>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4"/>
            <p:cNvSpPr/>
            <p:nvPr/>
          </p:nvSpPr>
          <p:spPr>
            <a:xfrm>
              <a:off x="8039217" y="209790"/>
              <a:ext cx="883169" cy="70674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4"/>
            <p:cNvSpPr/>
            <p:nvPr/>
          </p:nvSpPr>
          <p:spPr>
            <a:xfrm>
              <a:off x="8053511" y="154046"/>
              <a:ext cx="883150" cy="706669"/>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4"/>
            <p:cNvSpPr/>
            <p:nvPr/>
          </p:nvSpPr>
          <p:spPr>
            <a:xfrm>
              <a:off x="8039217" y="209790"/>
              <a:ext cx="883169" cy="70674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4"/>
            <p:cNvSpPr/>
            <p:nvPr/>
          </p:nvSpPr>
          <p:spPr>
            <a:xfrm>
              <a:off x="8053511" y="154046"/>
              <a:ext cx="883150" cy="706669"/>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4"/>
            <p:cNvSpPr/>
            <p:nvPr/>
          </p:nvSpPr>
          <p:spPr>
            <a:xfrm>
              <a:off x="8371692" y="194541"/>
              <a:ext cx="184583" cy="171073"/>
            </a:xfrm>
            <a:custGeom>
              <a:rect b="b" l="l" r="r" t="t"/>
              <a:pathLst>
                <a:path extrusionOk="0" h="8952" w="9659">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4"/>
            <p:cNvSpPr/>
            <p:nvPr/>
          </p:nvSpPr>
          <p:spPr>
            <a:xfrm>
              <a:off x="8169661" y="289154"/>
              <a:ext cx="204496" cy="167518"/>
            </a:xfrm>
            <a:custGeom>
              <a:rect b="b" l="l" r="r" t="t"/>
              <a:pathLst>
                <a:path extrusionOk="0" h="8766" w="10701">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4"/>
            <p:cNvSpPr/>
            <p:nvPr/>
          </p:nvSpPr>
          <p:spPr>
            <a:xfrm>
              <a:off x="8185542" y="508460"/>
              <a:ext cx="226759" cy="186265"/>
            </a:xfrm>
            <a:custGeom>
              <a:rect b="b" l="l" r="r" t="t"/>
              <a:pathLst>
                <a:path extrusionOk="0" h="9747" w="11866">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4"/>
            <p:cNvSpPr/>
            <p:nvPr/>
          </p:nvSpPr>
          <p:spPr>
            <a:xfrm>
              <a:off x="8459082" y="602405"/>
              <a:ext cx="213057" cy="213535"/>
            </a:xfrm>
            <a:custGeom>
              <a:rect b="b" l="l" r="r" t="t"/>
              <a:pathLst>
                <a:path extrusionOk="0" h="11174" w="11149">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4"/>
            <p:cNvSpPr/>
            <p:nvPr/>
          </p:nvSpPr>
          <p:spPr>
            <a:xfrm>
              <a:off x="8657922" y="501294"/>
              <a:ext cx="226893" cy="197750"/>
            </a:xfrm>
            <a:custGeom>
              <a:rect b="b" l="l" r="r" t="t"/>
              <a:pathLst>
                <a:path extrusionOk="0" h="10348" w="11873">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4"/>
            <p:cNvSpPr/>
            <p:nvPr/>
          </p:nvSpPr>
          <p:spPr>
            <a:xfrm>
              <a:off x="8599101" y="294505"/>
              <a:ext cx="204133" cy="169544"/>
            </a:xfrm>
            <a:custGeom>
              <a:rect b="b" l="l" r="r" t="t"/>
              <a:pathLst>
                <a:path extrusionOk="0" h="8872" w="10682">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4"/>
            <p:cNvSpPr/>
            <p:nvPr/>
          </p:nvSpPr>
          <p:spPr>
            <a:xfrm>
              <a:off x="8440851" y="419503"/>
              <a:ext cx="144739" cy="123718"/>
            </a:xfrm>
            <a:custGeom>
              <a:rect b="b" l="l" r="r" t="t"/>
              <a:pathLst>
                <a:path extrusionOk="0" h="6474" w="7574">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4"/>
            <p:cNvSpPr/>
            <p:nvPr/>
          </p:nvSpPr>
          <p:spPr>
            <a:xfrm>
              <a:off x="8264199" y="251297"/>
              <a:ext cx="488280" cy="488853"/>
            </a:xfrm>
            <a:custGeom>
              <a:rect b="b" l="l" r="r" t="t"/>
              <a:pathLst>
                <a:path extrusionOk="0" h="25581" w="25551">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Dataset</a:t>
            </a:r>
            <a:endParaRPr>
              <a:solidFill>
                <a:schemeClr val="lt1"/>
              </a:solidFill>
            </a:endParaRPr>
          </a:p>
        </p:txBody>
      </p:sp>
      <p:grpSp>
        <p:nvGrpSpPr>
          <p:cNvPr id="1290" name="Google Shape;1290;p33"/>
          <p:cNvGrpSpPr/>
          <p:nvPr/>
        </p:nvGrpSpPr>
        <p:grpSpPr>
          <a:xfrm rot="-611180">
            <a:off x="7566141" y="312696"/>
            <a:ext cx="1253041" cy="994265"/>
            <a:chOff x="1291550" y="1421925"/>
            <a:chExt cx="1399875" cy="1110775"/>
          </a:xfrm>
        </p:grpSpPr>
        <p:sp>
          <p:nvSpPr>
            <p:cNvPr id="1291" name="Google Shape;1291;p33"/>
            <p:cNvSpPr/>
            <p:nvPr/>
          </p:nvSpPr>
          <p:spPr>
            <a:xfrm>
              <a:off x="1291550" y="1421925"/>
              <a:ext cx="658725" cy="589775"/>
            </a:xfrm>
            <a:custGeom>
              <a:rect b="b" l="l" r="r" t="t"/>
              <a:pathLst>
                <a:path extrusionOk="0" h="23591" w="26349">
                  <a:moveTo>
                    <a:pt x="13167" y="1"/>
                  </a:moveTo>
                  <a:cubicBezTo>
                    <a:pt x="8107" y="1"/>
                    <a:pt x="3432" y="3283"/>
                    <a:pt x="1889" y="8378"/>
                  </a:cubicBezTo>
                  <a:cubicBezTo>
                    <a:pt x="1" y="14613"/>
                    <a:pt x="3521" y="21193"/>
                    <a:pt x="9757" y="23081"/>
                  </a:cubicBezTo>
                  <a:cubicBezTo>
                    <a:pt x="10895" y="23426"/>
                    <a:pt x="12046" y="23591"/>
                    <a:pt x="13178" y="23591"/>
                  </a:cubicBezTo>
                  <a:cubicBezTo>
                    <a:pt x="18235" y="23591"/>
                    <a:pt x="22917" y="20308"/>
                    <a:pt x="24460" y="15213"/>
                  </a:cubicBezTo>
                  <a:cubicBezTo>
                    <a:pt x="26348" y="8978"/>
                    <a:pt x="22827" y="2399"/>
                    <a:pt x="16592" y="510"/>
                  </a:cubicBezTo>
                  <a:cubicBezTo>
                    <a:pt x="15452" y="165"/>
                    <a:pt x="14300" y="1"/>
                    <a:pt x="13167" y="1"/>
                  </a:cubicBezTo>
                  <a:close/>
                </a:path>
              </a:pathLst>
            </a:custGeom>
            <a:solidFill>
              <a:schemeClr val="accent6"/>
            </a:solidFill>
            <a:ln cap="flat" cmpd="sng" w="1143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3"/>
            <p:cNvSpPr/>
            <p:nvPr/>
          </p:nvSpPr>
          <p:spPr>
            <a:xfrm>
              <a:off x="1958675" y="1421925"/>
              <a:ext cx="658725" cy="589775"/>
            </a:xfrm>
            <a:custGeom>
              <a:rect b="b" l="l" r="r" t="t"/>
              <a:pathLst>
                <a:path extrusionOk="0" h="23591" w="26349">
                  <a:moveTo>
                    <a:pt x="13167" y="1"/>
                  </a:moveTo>
                  <a:cubicBezTo>
                    <a:pt x="8107" y="1"/>
                    <a:pt x="3432" y="3283"/>
                    <a:pt x="1889" y="8378"/>
                  </a:cubicBezTo>
                  <a:cubicBezTo>
                    <a:pt x="1" y="14613"/>
                    <a:pt x="3521" y="21193"/>
                    <a:pt x="9757" y="23081"/>
                  </a:cubicBezTo>
                  <a:cubicBezTo>
                    <a:pt x="10895" y="23426"/>
                    <a:pt x="12046" y="23591"/>
                    <a:pt x="13178" y="23591"/>
                  </a:cubicBezTo>
                  <a:cubicBezTo>
                    <a:pt x="18235" y="23591"/>
                    <a:pt x="22917" y="20308"/>
                    <a:pt x="24460" y="15213"/>
                  </a:cubicBezTo>
                  <a:cubicBezTo>
                    <a:pt x="26348" y="8988"/>
                    <a:pt x="22817" y="2399"/>
                    <a:pt x="16592" y="510"/>
                  </a:cubicBezTo>
                  <a:cubicBezTo>
                    <a:pt x="15452" y="165"/>
                    <a:pt x="14300" y="1"/>
                    <a:pt x="13167" y="1"/>
                  </a:cubicBezTo>
                  <a:close/>
                </a:path>
              </a:pathLst>
            </a:custGeom>
            <a:solidFill>
              <a:schemeClr val="accent6"/>
            </a:solidFill>
            <a:ln cap="flat" cmpd="sng" w="1143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3"/>
            <p:cNvSpPr/>
            <p:nvPr/>
          </p:nvSpPr>
          <p:spPr>
            <a:xfrm>
              <a:off x="1359275" y="1947625"/>
              <a:ext cx="1332150" cy="585075"/>
            </a:xfrm>
            <a:custGeom>
              <a:rect b="b" l="l" r="r" t="t"/>
              <a:pathLst>
                <a:path extrusionOk="0" h="23403" w="53286">
                  <a:moveTo>
                    <a:pt x="52182" y="0"/>
                  </a:moveTo>
                  <a:cubicBezTo>
                    <a:pt x="52060" y="0"/>
                    <a:pt x="51935" y="21"/>
                    <a:pt x="51810" y="65"/>
                  </a:cubicBezTo>
                  <a:lnTo>
                    <a:pt x="50670" y="468"/>
                  </a:lnTo>
                  <a:lnTo>
                    <a:pt x="50325" y="596"/>
                  </a:lnTo>
                  <a:lnTo>
                    <a:pt x="39291" y="4510"/>
                  </a:lnTo>
                  <a:cubicBezTo>
                    <a:pt x="39104" y="3910"/>
                    <a:pt x="38543" y="3497"/>
                    <a:pt x="37914" y="3497"/>
                  </a:cubicBezTo>
                  <a:lnTo>
                    <a:pt x="7849" y="3497"/>
                  </a:lnTo>
                  <a:cubicBezTo>
                    <a:pt x="7052" y="3497"/>
                    <a:pt x="6403" y="4146"/>
                    <a:pt x="6403" y="4943"/>
                  </a:cubicBezTo>
                  <a:lnTo>
                    <a:pt x="6403" y="7353"/>
                  </a:lnTo>
                  <a:lnTo>
                    <a:pt x="3571" y="7353"/>
                  </a:lnTo>
                  <a:cubicBezTo>
                    <a:pt x="3010" y="7353"/>
                    <a:pt x="2538" y="7756"/>
                    <a:pt x="2459" y="8316"/>
                  </a:cubicBezTo>
                  <a:lnTo>
                    <a:pt x="1112" y="8316"/>
                  </a:lnTo>
                  <a:cubicBezTo>
                    <a:pt x="492" y="8316"/>
                    <a:pt x="1" y="8808"/>
                    <a:pt x="1" y="9418"/>
                  </a:cubicBezTo>
                  <a:lnTo>
                    <a:pt x="1" y="11876"/>
                  </a:lnTo>
                  <a:cubicBezTo>
                    <a:pt x="1" y="12486"/>
                    <a:pt x="492" y="12978"/>
                    <a:pt x="1112" y="12978"/>
                  </a:cubicBezTo>
                  <a:lnTo>
                    <a:pt x="2459" y="12978"/>
                  </a:lnTo>
                  <a:cubicBezTo>
                    <a:pt x="2489" y="13568"/>
                    <a:pt x="2971" y="14030"/>
                    <a:pt x="3571" y="14030"/>
                  </a:cubicBezTo>
                  <a:lnTo>
                    <a:pt x="6403" y="14030"/>
                  </a:lnTo>
                  <a:lnTo>
                    <a:pt x="6403" y="21957"/>
                  </a:lnTo>
                  <a:cubicBezTo>
                    <a:pt x="6403" y="22754"/>
                    <a:pt x="7052" y="23403"/>
                    <a:pt x="7849" y="23403"/>
                  </a:cubicBezTo>
                  <a:lnTo>
                    <a:pt x="37914" y="23403"/>
                  </a:lnTo>
                  <a:cubicBezTo>
                    <a:pt x="38710" y="23403"/>
                    <a:pt x="39360" y="22754"/>
                    <a:pt x="39369" y="21957"/>
                  </a:cubicBezTo>
                  <a:lnTo>
                    <a:pt x="39369" y="16784"/>
                  </a:lnTo>
                  <a:lnTo>
                    <a:pt x="50374" y="20020"/>
                  </a:lnTo>
                  <a:lnTo>
                    <a:pt x="50719" y="20128"/>
                  </a:lnTo>
                  <a:lnTo>
                    <a:pt x="51869" y="20462"/>
                  </a:lnTo>
                  <a:cubicBezTo>
                    <a:pt x="51968" y="20492"/>
                    <a:pt x="52076" y="20502"/>
                    <a:pt x="52174" y="20511"/>
                  </a:cubicBezTo>
                  <a:cubicBezTo>
                    <a:pt x="52784" y="20511"/>
                    <a:pt x="53286" y="20010"/>
                    <a:pt x="53286" y="19400"/>
                  </a:cubicBezTo>
                  <a:lnTo>
                    <a:pt x="53286" y="1107"/>
                  </a:lnTo>
                  <a:cubicBezTo>
                    <a:pt x="53286" y="473"/>
                    <a:pt x="52768" y="0"/>
                    <a:pt x="52182" y="0"/>
                  </a:cubicBezTo>
                  <a:close/>
                </a:path>
              </a:pathLst>
            </a:custGeom>
            <a:solidFill>
              <a:schemeClr val="accent6"/>
            </a:solidFill>
            <a:ln cap="flat" cmpd="sng" w="1143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3"/>
            <p:cNvSpPr/>
            <p:nvPr/>
          </p:nvSpPr>
          <p:spPr>
            <a:xfrm>
              <a:off x="1353763" y="1449663"/>
              <a:ext cx="534300" cy="534300"/>
            </a:xfrm>
            <a:custGeom>
              <a:rect b="b" l="l" r="r" t="t"/>
              <a:pathLst>
                <a:path extrusionOk="0" h="21372" w="21372">
                  <a:moveTo>
                    <a:pt x="10691" y="0"/>
                  </a:moveTo>
                  <a:cubicBezTo>
                    <a:pt x="4790" y="0"/>
                    <a:pt x="0" y="4790"/>
                    <a:pt x="0" y="10691"/>
                  </a:cubicBezTo>
                  <a:cubicBezTo>
                    <a:pt x="0" y="16592"/>
                    <a:pt x="4790" y="21371"/>
                    <a:pt x="10691" y="21371"/>
                  </a:cubicBezTo>
                  <a:cubicBezTo>
                    <a:pt x="16592" y="21371"/>
                    <a:pt x="21371" y="16592"/>
                    <a:pt x="21371" y="10691"/>
                  </a:cubicBezTo>
                  <a:cubicBezTo>
                    <a:pt x="21371" y="4790"/>
                    <a:pt x="16592" y="0"/>
                    <a:pt x="106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3"/>
            <p:cNvSpPr/>
            <p:nvPr/>
          </p:nvSpPr>
          <p:spPr>
            <a:xfrm>
              <a:off x="2020888" y="1449663"/>
              <a:ext cx="534300" cy="534300"/>
            </a:xfrm>
            <a:custGeom>
              <a:rect b="b" l="l" r="r" t="t"/>
              <a:pathLst>
                <a:path extrusionOk="0" h="21372" w="21372">
                  <a:moveTo>
                    <a:pt x="10691" y="0"/>
                  </a:moveTo>
                  <a:cubicBezTo>
                    <a:pt x="4790" y="0"/>
                    <a:pt x="0" y="4790"/>
                    <a:pt x="0" y="10691"/>
                  </a:cubicBezTo>
                  <a:cubicBezTo>
                    <a:pt x="0" y="16592"/>
                    <a:pt x="4790" y="21371"/>
                    <a:pt x="10691" y="21371"/>
                  </a:cubicBezTo>
                  <a:cubicBezTo>
                    <a:pt x="16592" y="21371"/>
                    <a:pt x="21371" y="16592"/>
                    <a:pt x="21371" y="10691"/>
                  </a:cubicBezTo>
                  <a:cubicBezTo>
                    <a:pt x="21371" y="4790"/>
                    <a:pt x="16592" y="0"/>
                    <a:pt x="106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3"/>
            <p:cNvSpPr/>
            <p:nvPr/>
          </p:nvSpPr>
          <p:spPr>
            <a:xfrm>
              <a:off x="1537525" y="2060850"/>
              <a:ext cx="768875" cy="442350"/>
            </a:xfrm>
            <a:custGeom>
              <a:rect b="b" l="l" r="r" t="t"/>
              <a:pathLst>
                <a:path extrusionOk="0" h="17694" w="30755">
                  <a:moveTo>
                    <a:pt x="345" y="1"/>
                  </a:moveTo>
                  <a:cubicBezTo>
                    <a:pt x="158" y="1"/>
                    <a:pt x="1" y="148"/>
                    <a:pt x="1" y="345"/>
                  </a:cubicBezTo>
                  <a:lnTo>
                    <a:pt x="1" y="17349"/>
                  </a:lnTo>
                  <a:cubicBezTo>
                    <a:pt x="1" y="17536"/>
                    <a:pt x="158" y="17694"/>
                    <a:pt x="345" y="17694"/>
                  </a:cubicBezTo>
                  <a:lnTo>
                    <a:pt x="30410" y="17694"/>
                  </a:lnTo>
                  <a:cubicBezTo>
                    <a:pt x="30597" y="17694"/>
                    <a:pt x="30754" y="17536"/>
                    <a:pt x="30754" y="17349"/>
                  </a:cubicBezTo>
                  <a:lnTo>
                    <a:pt x="30754" y="345"/>
                  </a:lnTo>
                  <a:cubicBezTo>
                    <a:pt x="30754" y="148"/>
                    <a:pt x="30597" y="1"/>
                    <a:pt x="304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3"/>
            <p:cNvSpPr/>
            <p:nvPr/>
          </p:nvSpPr>
          <p:spPr>
            <a:xfrm>
              <a:off x="1557450" y="2083725"/>
              <a:ext cx="731250" cy="402525"/>
            </a:xfrm>
            <a:custGeom>
              <a:rect b="b" l="l" r="r" t="t"/>
              <a:pathLst>
                <a:path extrusionOk="0" h="16101" w="29250">
                  <a:moveTo>
                    <a:pt x="28905" y="335"/>
                  </a:moveTo>
                  <a:lnTo>
                    <a:pt x="28905" y="15756"/>
                  </a:lnTo>
                  <a:lnTo>
                    <a:pt x="345" y="15756"/>
                  </a:lnTo>
                  <a:lnTo>
                    <a:pt x="345" y="335"/>
                  </a:lnTo>
                  <a:close/>
                  <a:moveTo>
                    <a:pt x="1" y="1"/>
                  </a:moveTo>
                  <a:lnTo>
                    <a:pt x="1" y="16100"/>
                  </a:lnTo>
                  <a:lnTo>
                    <a:pt x="29249" y="16100"/>
                  </a:lnTo>
                  <a:lnTo>
                    <a:pt x="292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3"/>
            <p:cNvSpPr/>
            <p:nvPr/>
          </p:nvSpPr>
          <p:spPr>
            <a:xfrm>
              <a:off x="1439175" y="2157250"/>
              <a:ext cx="917375" cy="111650"/>
            </a:xfrm>
            <a:custGeom>
              <a:rect b="b" l="l" r="r" t="t"/>
              <a:pathLst>
                <a:path extrusionOk="0" h="4466" w="36695">
                  <a:moveTo>
                    <a:pt x="1" y="0"/>
                  </a:moveTo>
                  <a:lnTo>
                    <a:pt x="1" y="4465"/>
                  </a:lnTo>
                  <a:lnTo>
                    <a:pt x="35672" y="4465"/>
                  </a:lnTo>
                  <a:cubicBezTo>
                    <a:pt x="36242" y="4465"/>
                    <a:pt x="36695" y="4003"/>
                    <a:pt x="36695" y="3432"/>
                  </a:cubicBezTo>
                  <a:lnTo>
                    <a:pt x="36695" y="1023"/>
                  </a:lnTo>
                  <a:cubicBezTo>
                    <a:pt x="36695" y="453"/>
                    <a:pt x="36242" y="0"/>
                    <a:pt x="3567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3"/>
            <p:cNvSpPr/>
            <p:nvPr/>
          </p:nvSpPr>
          <p:spPr>
            <a:xfrm>
              <a:off x="1623100" y="2187725"/>
              <a:ext cx="293350" cy="52650"/>
            </a:xfrm>
            <a:custGeom>
              <a:rect b="b" l="l" r="r" t="t"/>
              <a:pathLst>
                <a:path extrusionOk="0" fill="none" h="2106" w="11734">
                  <a:moveTo>
                    <a:pt x="1053" y="1"/>
                  </a:moveTo>
                  <a:lnTo>
                    <a:pt x="10681" y="1"/>
                  </a:lnTo>
                  <a:cubicBezTo>
                    <a:pt x="11271" y="1"/>
                    <a:pt x="11733" y="473"/>
                    <a:pt x="11733" y="1053"/>
                  </a:cubicBezTo>
                  <a:cubicBezTo>
                    <a:pt x="11733" y="1633"/>
                    <a:pt x="11271" y="2105"/>
                    <a:pt x="10681" y="2105"/>
                  </a:cubicBezTo>
                  <a:lnTo>
                    <a:pt x="1053" y="2105"/>
                  </a:lnTo>
                  <a:cubicBezTo>
                    <a:pt x="472" y="2105"/>
                    <a:pt x="0" y="1633"/>
                    <a:pt x="0" y="1053"/>
                  </a:cubicBezTo>
                  <a:cubicBezTo>
                    <a:pt x="0" y="473"/>
                    <a:pt x="472" y="1"/>
                    <a:pt x="1053" y="1"/>
                  </a:cubicBezTo>
                  <a:close/>
                </a:path>
              </a:pathLst>
            </a:custGeom>
            <a:noFill/>
            <a:ln cap="flat" cmpd="sng" w="8600">
              <a:solidFill>
                <a:schemeClr val="accent6"/>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3"/>
            <p:cNvSpPr/>
            <p:nvPr/>
          </p:nvSpPr>
          <p:spPr>
            <a:xfrm>
              <a:off x="1996825" y="2185750"/>
              <a:ext cx="55350" cy="55350"/>
            </a:xfrm>
            <a:custGeom>
              <a:rect b="b" l="l" r="r" t="t"/>
              <a:pathLst>
                <a:path extrusionOk="0" fill="none" h="2214" w="2214">
                  <a:moveTo>
                    <a:pt x="2213" y="1102"/>
                  </a:moveTo>
                  <a:cubicBezTo>
                    <a:pt x="2213" y="1722"/>
                    <a:pt x="1721" y="2214"/>
                    <a:pt x="1112" y="2214"/>
                  </a:cubicBezTo>
                  <a:cubicBezTo>
                    <a:pt x="492" y="2214"/>
                    <a:pt x="0" y="1722"/>
                    <a:pt x="0" y="1102"/>
                  </a:cubicBezTo>
                  <a:cubicBezTo>
                    <a:pt x="0" y="493"/>
                    <a:pt x="492" y="1"/>
                    <a:pt x="1112" y="1"/>
                  </a:cubicBezTo>
                  <a:cubicBezTo>
                    <a:pt x="1721" y="1"/>
                    <a:pt x="2213" y="493"/>
                    <a:pt x="2213" y="1102"/>
                  </a:cubicBezTo>
                  <a:close/>
                </a:path>
              </a:pathLst>
            </a:custGeom>
            <a:noFill/>
            <a:ln cap="flat" cmpd="sng" w="8600">
              <a:solidFill>
                <a:schemeClr val="accent6"/>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3"/>
            <p:cNvSpPr/>
            <p:nvPr/>
          </p:nvSpPr>
          <p:spPr>
            <a:xfrm>
              <a:off x="2091725" y="2185750"/>
              <a:ext cx="55350" cy="55350"/>
            </a:xfrm>
            <a:custGeom>
              <a:rect b="b" l="l" r="r" t="t"/>
              <a:pathLst>
                <a:path extrusionOk="0" fill="none" h="2214" w="2214">
                  <a:moveTo>
                    <a:pt x="2213" y="1102"/>
                  </a:moveTo>
                  <a:cubicBezTo>
                    <a:pt x="2213" y="1722"/>
                    <a:pt x="1722" y="2214"/>
                    <a:pt x="1112" y="2214"/>
                  </a:cubicBezTo>
                  <a:cubicBezTo>
                    <a:pt x="492" y="2214"/>
                    <a:pt x="1" y="1722"/>
                    <a:pt x="1" y="1102"/>
                  </a:cubicBezTo>
                  <a:cubicBezTo>
                    <a:pt x="1" y="493"/>
                    <a:pt x="492" y="1"/>
                    <a:pt x="1112" y="1"/>
                  </a:cubicBezTo>
                  <a:cubicBezTo>
                    <a:pt x="1722" y="1"/>
                    <a:pt x="2213" y="493"/>
                    <a:pt x="2213" y="1102"/>
                  </a:cubicBezTo>
                  <a:close/>
                </a:path>
              </a:pathLst>
            </a:custGeom>
            <a:noFill/>
            <a:ln cap="flat" cmpd="sng" w="8600">
              <a:solidFill>
                <a:schemeClr val="accent6"/>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3"/>
            <p:cNvSpPr/>
            <p:nvPr/>
          </p:nvSpPr>
          <p:spPr>
            <a:xfrm>
              <a:off x="1377725" y="2181325"/>
              <a:ext cx="120500" cy="61250"/>
            </a:xfrm>
            <a:custGeom>
              <a:rect b="b" l="l" r="r" t="t"/>
              <a:pathLst>
                <a:path extrusionOk="0" h="2450" w="4820">
                  <a:moveTo>
                    <a:pt x="0" y="1"/>
                  </a:moveTo>
                  <a:lnTo>
                    <a:pt x="0" y="2450"/>
                  </a:lnTo>
                  <a:lnTo>
                    <a:pt x="4819" y="2450"/>
                  </a:lnTo>
                  <a:lnTo>
                    <a:pt x="481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3"/>
            <p:cNvSpPr/>
            <p:nvPr/>
          </p:nvSpPr>
          <p:spPr>
            <a:xfrm>
              <a:off x="2334650" y="1973325"/>
              <a:ext cx="319900" cy="457600"/>
            </a:xfrm>
            <a:custGeom>
              <a:rect b="b" l="l" r="r" t="t"/>
              <a:pathLst>
                <a:path extrusionOk="0" h="18304" w="12796">
                  <a:moveTo>
                    <a:pt x="12795" y="1"/>
                  </a:moveTo>
                  <a:lnTo>
                    <a:pt x="11655" y="404"/>
                  </a:lnTo>
                  <a:lnTo>
                    <a:pt x="11310" y="522"/>
                  </a:lnTo>
                  <a:lnTo>
                    <a:pt x="0" y="4554"/>
                  </a:lnTo>
                  <a:lnTo>
                    <a:pt x="0" y="14537"/>
                  </a:lnTo>
                  <a:lnTo>
                    <a:pt x="11310" y="17861"/>
                  </a:lnTo>
                  <a:lnTo>
                    <a:pt x="11655" y="17969"/>
                  </a:lnTo>
                  <a:lnTo>
                    <a:pt x="12795" y="18303"/>
                  </a:lnTo>
                  <a:lnTo>
                    <a:pt x="127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3"/>
            <p:cNvSpPr/>
            <p:nvPr/>
          </p:nvSpPr>
          <p:spPr>
            <a:xfrm>
              <a:off x="2617400" y="1983425"/>
              <a:ext cx="8625" cy="439125"/>
            </a:xfrm>
            <a:custGeom>
              <a:rect b="b" l="l" r="r" t="t"/>
              <a:pathLst>
                <a:path extrusionOk="0" h="17565" w="345">
                  <a:moveTo>
                    <a:pt x="345" y="0"/>
                  </a:moveTo>
                  <a:lnTo>
                    <a:pt x="0" y="118"/>
                  </a:lnTo>
                  <a:lnTo>
                    <a:pt x="0" y="17457"/>
                  </a:lnTo>
                  <a:lnTo>
                    <a:pt x="345" y="17565"/>
                  </a:lnTo>
                  <a:lnTo>
                    <a:pt x="34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3"/>
            <p:cNvSpPr/>
            <p:nvPr/>
          </p:nvSpPr>
          <p:spPr>
            <a:xfrm>
              <a:off x="1413263" y="1517038"/>
              <a:ext cx="415300" cy="399550"/>
            </a:xfrm>
            <a:custGeom>
              <a:rect b="b" l="l" r="r" t="t"/>
              <a:pathLst>
                <a:path extrusionOk="0" h="15982" w="16612">
                  <a:moveTo>
                    <a:pt x="8626" y="334"/>
                  </a:moveTo>
                  <a:cubicBezTo>
                    <a:pt x="12845" y="334"/>
                    <a:pt x="16267" y="3767"/>
                    <a:pt x="16277" y="7986"/>
                  </a:cubicBezTo>
                  <a:cubicBezTo>
                    <a:pt x="16277" y="11084"/>
                    <a:pt x="14409" y="13877"/>
                    <a:pt x="11547" y="15057"/>
                  </a:cubicBezTo>
                  <a:cubicBezTo>
                    <a:pt x="10602" y="15451"/>
                    <a:pt x="9609" y="15642"/>
                    <a:pt x="8624" y="15642"/>
                  </a:cubicBezTo>
                  <a:cubicBezTo>
                    <a:pt x="6633" y="15642"/>
                    <a:pt x="4674" y="14862"/>
                    <a:pt x="3207" y="13395"/>
                  </a:cubicBezTo>
                  <a:cubicBezTo>
                    <a:pt x="1023" y="11212"/>
                    <a:pt x="365" y="7917"/>
                    <a:pt x="1555" y="5055"/>
                  </a:cubicBezTo>
                  <a:cubicBezTo>
                    <a:pt x="2735" y="2193"/>
                    <a:pt x="5528" y="334"/>
                    <a:pt x="8626" y="334"/>
                  </a:cubicBezTo>
                  <a:close/>
                  <a:moveTo>
                    <a:pt x="8628" y="1"/>
                  </a:moveTo>
                  <a:cubicBezTo>
                    <a:pt x="6548" y="1"/>
                    <a:pt x="4504" y="814"/>
                    <a:pt x="2971" y="2341"/>
                  </a:cubicBezTo>
                  <a:cubicBezTo>
                    <a:pt x="689" y="4632"/>
                    <a:pt x="1" y="8064"/>
                    <a:pt x="1240" y="11054"/>
                  </a:cubicBezTo>
                  <a:cubicBezTo>
                    <a:pt x="2479" y="14034"/>
                    <a:pt x="5390" y="15981"/>
                    <a:pt x="8626" y="15981"/>
                  </a:cubicBezTo>
                  <a:cubicBezTo>
                    <a:pt x="13032" y="15972"/>
                    <a:pt x="16602" y="12402"/>
                    <a:pt x="16612" y="7996"/>
                  </a:cubicBezTo>
                  <a:cubicBezTo>
                    <a:pt x="16612" y="4760"/>
                    <a:pt x="14664" y="1849"/>
                    <a:pt x="11684" y="610"/>
                  </a:cubicBezTo>
                  <a:cubicBezTo>
                    <a:pt x="10695" y="200"/>
                    <a:pt x="9657" y="1"/>
                    <a:pt x="86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3"/>
            <p:cNvSpPr/>
            <p:nvPr/>
          </p:nvSpPr>
          <p:spPr>
            <a:xfrm>
              <a:off x="2080388" y="1517038"/>
              <a:ext cx="415300" cy="399550"/>
            </a:xfrm>
            <a:custGeom>
              <a:rect b="b" l="l" r="r" t="t"/>
              <a:pathLst>
                <a:path extrusionOk="0" h="15982" w="16612">
                  <a:moveTo>
                    <a:pt x="8625" y="334"/>
                  </a:moveTo>
                  <a:cubicBezTo>
                    <a:pt x="12854" y="334"/>
                    <a:pt x="16277" y="3757"/>
                    <a:pt x="16287" y="7986"/>
                  </a:cubicBezTo>
                  <a:cubicBezTo>
                    <a:pt x="16277" y="11084"/>
                    <a:pt x="14418" y="13877"/>
                    <a:pt x="11556" y="15057"/>
                  </a:cubicBezTo>
                  <a:cubicBezTo>
                    <a:pt x="10608" y="15451"/>
                    <a:pt x="9613" y="15643"/>
                    <a:pt x="8626" y="15643"/>
                  </a:cubicBezTo>
                  <a:cubicBezTo>
                    <a:pt x="6637" y="15643"/>
                    <a:pt x="4682" y="14864"/>
                    <a:pt x="3216" y="13405"/>
                  </a:cubicBezTo>
                  <a:cubicBezTo>
                    <a:pt x="1033" y="11212"/>
                    <a:pt x="374" y="7917"/>
                    <a:pt x="1554" y="5065"/>
                  </a:cubicBezTo>
                  <a:cubicBezTo>
                    <a:pt x="2734" y="2203"/>
                    <a:pt x="5527" y="334"/>
                    <a:pt x="8625" y="334"/>
                  </a:cubicBezTo>
                  <a:close/>
                  <a:moveTo>
                    <a:pt x="8628" y="1"/>
                  </a:moveTo>
                  <a:cubicBezTo>
                    <a:pt x="6547" y="1"/>
                    <a:pt x="4504" y="814"/>
                    <a:pt x="2970" y="2341"/>
                  </a:cubicBezTo>
                  <a:cubicBezTo>
                    <a:pt x="689" y="4632"/>
                    <a:pt x="0" y="8064"/>
                    <a:pt x="1239" y="11054"/>
                  </a:cubicBezTo>
                  <a:cubicBezTo>
                    <a:pt x="2479" y="14034"/>
                    <a:pt x="5390" y="15981"/>
                    <a:pt x="8625" y="15981"/>
                  </a:cubicBezTo>
                  <a:cubicBezTo>
                    <a:pt x="13031" y="15972"/>
                    <a:pt x="16601" y="12402"/>
                    <a:pt x="16611" y="7996"/>
                  </a:cubicBezTo>
                  <a:cubicBezTo>
                    <a:pt x="16611" y="4760"/>
                    <a:pt x="14664" y="1849"/>
                    <a:pt x="11684" y="610"/>
                  </a:cubicBezTo>
                  <a:cubicBezTo>
                    <a:pt x="10695" y="200"/>
                    <a:pt x="9657" y="1"/>
                    <a:pt x="86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3"/>
            <p:cNvSpPr/>
            <p:nvPr/>
          </p:nvSpPr>
          <p:spPr>
            <a:xfrm>
              <a:off x="1572463" y="1675300"/>
              <a:ext cx="96900" cy="83025"/>
            </a:xfrm>
            <a:custGeom>
              <a:rect b="b" l="l" r="r" t="t"/>
              <a:pathLst>
                <a:path extrusionOk="0" h="3321" w="3876">
                  <a:moveTo>
                    <a:pt x="2211" y="350"/>
                  </a:moveTo>
                  <a:cubicBezTo>
                    <a:pt x="2215" y="350"/>
                    <a:pt x="2219" y="350"/>
                    <a:pt x="2223" y="350"/>
                  </a:cubicBezTo>
                  <a:cubicBezTo>
                    <a:pt x="2941" y="350"/>
                    <a:pt x="3531" y="940"/>
                    <a:pt x="3531" y="1668"/>
                  </a:cubicBezTo>
                  <a:cubicBezTo>
                    <a:pt x="3531" y="2459"/>
                    <a:pt x="2885" y="2985"/>
                    <a:pt x="2207" y="2985"/>
                  </a:cubicBezTo>
                  <a:cubicBezTo>
                    <a:pt x="1882" y="2985"/>
                    <a:pt x="1550" y="2864"/>
                    <a:pt x="1279" y="2593"/>
                  </a:cubicBezTo>
                  <a:cubicBezTo>
                    <a:pt x="456" y="1769"/>
                    <a:pt x="1039" y="350"/>
                    <a:pt x="2211" y="350"/>
                  </a:cubicBezTo>
                  <a:close/>
                  <a:moveTo>
                    <a:pt x="2202" y="0"/>
                  </a:moveTo>
                  <a:cubicBezTo>
                    <a:pt x="1795" y="0"/>
                    <a:pt x="1380" y="151"/>
                    <a:pt x="1043" y="488"/>
                  </a:cubicBezTo>
                  <a:cubicBezTo>
                    <a:pt x="1" y="1540"/>
                    <a:pt x="738" y="3320"/>
                    <a:pt x="2223" y="3320"/>
                  </a:cubicBezTo>
                  <a:cubicBezTo>
                    <a:pt x="3138" y="3320"/>
                    <a:pt x="3876" y="2583"/>
                    <a:pt x="3876" y="1668"/>
                  </a:cubicBezTo>
                  <a:cubicBezTo>
                    <a:pt x="3876" y="663"/>
                    <a:pt x="3055" y="0"/>
                    <a:pt x="2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3"/>
            <p:cNvSpPr/>
            <p:nvPr/>
          </p:nvSpPr>
          <p:spPr>
            <a:xfrm>
              <a:off x="2239475" y="1675300"/>
              <a:ext cx="97125" cy="83025"/>
            </a:xfrm>
            <a:custGeom>
              <a:rect b="b" l="l" r="r" t="t"/>
              <a:pathLst>
                <a:path extrusionOk="0" h="3321" w="3885">
                  <a:moveTo>
                    <a:pt x="2223" y="350"/>
                  </a:moveTo>
                  <a:cubicBezTo>
                    <a:pt x="2951" y="350"/>
                    <a:pt x="3541" y="940"/>
                    <a:pt x="3541" y="1668"/>
                  </a:cubicBezTo>
                  <a:cubicBezTo>
                    <a:pt x="3541" y="2459"/>
                    <a:pt x="2894" y="2985"/>
                    <a:pt x="2217" y="2985"/>
                  </a:cubicBezTo>
                  <a:cubicBezTo>
                    <a:pt x="1892" y="2985"/>
                    <a:pt x="1560" y="2864"/>
                    <a:pt x="1289" y="2593"/>
                  </a:cubicBezTo>
                  <a:cubicBezTo>
                    <a:pt x="462" y="1766"/>
                    <a:pt x="1043" y="350"/>
                    <a:pt x="2223" y="350"/>
                  </a:cubicBezTo>
                  <a:close/>
                  <a:moveTo>
                    <a:pt x="2211" y="0"/>
                  </a:moveTo>
                  <a:cubicBezTo>
                    <a:pt x="1804" y="0"/>
                    <a:pt x="1389" y="151"/>
                    <a:pt x="1053" y="488"/>
                  </a:cubicBezTo>
                  <a:cubicBezTo>
                    <a:pt x="0" y="1530"/>
                    <a:pt x="738" y="3320"/>
                    <a:pt x="2223" y="3320"/>
                  </a:cubicBezTo>
                  <a:cubicBezTo>
                    <a:pt x="2229" y="3320"/>
                    <a:pt x="2235" y="3320"/>
                    <a:pt x="2241" y="3320"/>
                  </a:cubicBezTo>
                  <a:cubicBezTo>
                    <a:pt x="3147" y="3320"/>
                    <a:pt x="3885" y="2577"/>
                    <a:pt x="3885" y="1668"/>
                  </a:cubicBezTo>
                  <a:cubicBezTo>
                    <a:pt x="3885" y="663"/>
                    <a:pt x="3065" y="0"/>
                    <a:pt x="2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9" name="Google Shape;1309;p33"/>
          <p:cNvSpPr txBox="1"/>
          <p:nvPr>
            <p:ph idx="4294967295" type="subTitle"/>
          </p:nvPr>
        </p:nvSpPr>
        <p:spPr>
          <a:xfrm>
            <a:off x="1029325" y="1169925"/>
            <a:ext cx="6709200" cy="3263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400"/>
              <a:t>-In the Figure 2, we saw that the rating numbers of users are generally between 20 and 1000.</a:t>
            </a:r>
            <a:endParaRPr sz="1400"/>
          </a:p>
          <a:p>
            <a:pPr indent="0" lvl="0" marL="0" rtl="0" algn="l">
              <a:lnSpc>
                <a:spcPct val="150000"/>
              </a:lnSpc>
              <a:spcBef>
                <a:spcPts val="1600"/>
              </a:spcBef>
              <a:spcAft>
                <a:spcPts val="0"/>
              </a:spcAft>
              <a:buNone/>
            </a:pPr>
            <a:r>
              <a:rPr lang="en" sz="1400"/>
              <a:t>-We have 20.875 movies in total.</a:t>
            </a:r>
            <a:endParaRPr sz="1400"/>
          </a:p>
          <a:p>
            <a:pPr indent="0" lvl="0" marL="0" rtl="0" algn="l">
              <a:lnSpc>
                <a:spcPct val="150000"/>
              </a:lnSpc>
              <a:spcBef>
                <a:spcPts val="1600"/>
              </a:spcBef>
              <a:spcAft>
                <a:spcPts val="0"/>
              </a:spcAft>
              <a:buNone/>
            </a:pPr>
            <a:r>
              <a:rPr lang="en" sz="1400"/>
              <a:t>- If we were to combine each user with each movie that exists in our dataset, we would get a very imbalanced data since users are interacted with a very small portion of all the movies. Hence, we would have many 0 labels in our data</a:t>
            </a:r>
            <a:endParaRPr sz="1400"/>
          </a:p>
          <a:p>
            <a:pPr indent="0" lvl="0" marL="0" rtl="0" algn="l">
              <a:lnSpc>
                <a:spcPct val="150000"/>
              </a:lnSpc>
              <a:spcBef>
                <a:spcPts val="1600"/>
              </a:spcBef>
              <a:spcAft>
                <a:spcPts val="1600"/>
              </a:spcAft>
              <a:buNone/>
            </a:pPr>
            <a:r>
              <a:rPr lang="en" sz="1400"/>
              <a:t>-Therefore, in our training set, instead of taking into account every unwatched movie, </a:t>
            </a:r>
            <a:r>
              <a:rPr lang="en" sz="1400">
                <a:solidFill>
                  <a:srgbClr val="292929"/>
                </a:solidFill>
              </a:rPr>
              <a:t>we generated 4 negative samples for each row of data (positive data). In other words, the ratio of negative to positive samples is 4:1.</a:t>
            </a:r>
            <a:endParaRPr sz="1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Validation dataset</a:t>
            </a:r>
            <a:endParaRPr>
              <a:solidFill>
                <a:schemeClr val="lt1"/>
              </a:solidFill>
            </a:endParaRPr>
          </a:p>
        </p:txBody>
      </p:sp>
      <p:grpSp>
        <p:nvGrpSpPr>
          <p:cNvPr id="1315" name="Google Shape;1315;p34"/>
          <p:cNvGrpSpPr/>
          <p:nvPr/>
        </p:nvGrpSpPr>
        <p:grpSpPr>
          <a:xfrm rot="-611180">
            <a:off x="7566141" y="312696"/>
            <a:ext cx="1253041" cy="994265"/>
            <a:chOff x="1291550" y="1421925"/>
            <a:chExt cx="1399875" cy="1110775"/>
          </a:xfrm>
        </p:grpSpPr>
        <p:sp>
          <p:nvSpPr>
            <p:cNvPr id="1316" name="Google Shape;1316;p34"/>
            <p:cNvSpPr/>
            <p:nvPr/>
          </p:nvSpPr>
          <p:spPr>
            <a:xfrm>
              <a:off x="1291550" y="1421925"/>
              <a:ext cx="658725" cy="589775"/>
            </a:xfrm>
            <a:custGeom>
              <a:rect b="b" l="l" r="r" t="t"/>
              <a:pathLst>
                <a:path extrusionOk="0" h="23591" w="26349">
                  <a:moveTo>
                    <a:pt x="13167" y="1"/>
                  </a:moveTo>
                  <a:cubicBezTo>
                    <a:pt x="8107" y="1"/>
                    <a:pt x="3432" y="3283"/>
                    <a:pt x="1889" y="8378"/>
                  </a:cubicBezTo>
                  <a:cubicBezTo>
                    <a:pt x="1" y="14613"/>
                    <a:pt x="3521" y="21193"/>
                    <a:pt x="9757" y="23081"/>
                  </a:cubicBezTo>
                  <a:cubicBezTo>
                    <a:pt x="10895" y="23426"/>
                    <a:pt x="12046" y="23591"/>
                    <a:pt x="13178" y="23591"/>
                  </a:cubicBezTo>
                  <a:cubicBezTo>
                    <a:pt x="18235" y="23591"/>
                    <a:pt x="22917" y="20308"/>
                    <a:pt x="24460" y="15213"/>
                  </a:cubicBezTo>
                  <a:cubicBezTo>
                    <a:pt x="26348" y="8978"/>
                    <a:pt x="22827" y="2399"/>
                    <a:pt x="16592" y="510"/>
                  </a:cubicBezTo>
                  <a:cubicBezTo>
                    <a:pt x="15452" y="165"/>
                    <a:pt x="14300" y="1"/>
                    <a:pt x="13167" y="1"/>
                  </a:cubicBezTo>
                  <a:close/>
                </a:path>
              </a:pathLst>
            </a:custGeom>
            <a:solidFill>
              <a:schemeClr val="accent6"/>
            </a:solidFill>
            <a:ln cap="flat" cmpd="sng" w="1143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4"/>
            <p:cNvSpPr/>
            <p:nvPr/>
          </p:nvSpPr>
          <p:spPr>
            <a:xfrm>
              <a:off x="1958675" y="1421925"/>
              <a:ext cx="658725" cy="589775"/>
            </a:xfrm>
            <a:custGeom>
              <a:rect b="b" l="l" r="r" t="t"/>
              <a:pathLst>
                <a:path extrusionOk="0" h="23591" w="26349">
                  <a:moveTo>
                    <a:pt x="13167" y="1"/>
                  </a:moveTo>
                  <a:cubicBezTo>
                    <a:pt x="8107" y="1"/>
                    <a:pt x="3432" y="3283"/>
                    <a:pt x="1889" y="8378"/>
                  </a:cubicBezTo>
                  <a:cubicBezTo>
                    <a:pt x="1" y="14613"/>
                    <a:pt x="3521" y="21193"/>
                    <a:pt x="9757" y="23081"/>
                  </a:cubicBezTo>
                  <a:cubicBezTo>
                    <a:pt x="10895" y="23426"/>
                    <a:pt x="12046" y="23591"/>
                    <a:pt x="13178" y="23591"/>
                  </a:cubicBezTo>
                  <a:cubicBezTo>
                    <a:pt x="18235" y="23591"/>
                    <a:pt x="22917" y="20308"/>
                    <a:pt x="24460" y="15213"/>
                  </a:cubicBezTo>
                  <a:cubicBezTo>
                    <a:pt x="26348" y="8988"/>
                    <a:pt x="22817" y="2399"/>
                    <a:pt x="16592" y="510"/>
                  </a:cubicBezTo>
                  <a:cubicBezTo>
                    <a:pt x="15452" y="165"/>
                    <a:pt x="14300" y="1"/>
                    <a:pt x="13167" y="1"/>
                  </a:cubicBezTo>
                  <a:close/>
                </a:path>
              </a:pathLst>
            </a:custGeom>
            <a:solidFill>
              <a:schemeClr val="accent6"/>
            </a:solidFill>
            <a:ln cap="flat" cmpd="sng" w="1143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4"/>
            <p:cNvSpPr/>
            <p:nvPr/>
          </p:nvSpPr>
          <p:spPr>
            <a:xfrm>
              <a:off x="1359275" y="1947625"/>
              <a:ext cx="1332150" cy="585075"/>
            </a:xfrm>
            <a:custGeom>
              <a:rect b="b" l="l" r="r" t="t"/>
              <a:pathLst>
                <a:path extrusionOk="0" h="23403" w="53286">
                  <a:moveTo>
                    <a:pt x="52182" y="0"/>
                  </a:moveTo>
                  <a:cubicBezTo>
                    <a:pt x="52060" y="0"/>
                    <a:pt x="51935" y="21"/>
                    <a:pt x="51810" y="65"/>
                  </a:cubicBezTo>
                  <a:lnTo>
                    <a:pt x="50670" y="468"/>
                  </a:lnTo>
                  <a:lnTo>
                    <a:pt x="50325" y="596"/>
                  </a:lnTo>
                  <a:lnTo>
                    <a:pt x="39291" y="4510"/>
                  </a:lnTo>
                  <a:cubicBezTo>
                    <a:pt x="39104" y="3910"/>
                    <a:pt x="38543" y="3497"/>
                    <a:pt x="37914" y="3497"/>
                  </a:cubicBezTo>
                  <a:lnTo>
                    <a:pt x="7849" y="3497"/>
                  </a:lnTo>
                  <a:cubicBezTo>
                    <a:pt x="7052" y="3497"/>
                    <a:pt x="6403" y="4146"/>
                    <a:pt x="6403" y="4943"/>
                  </a:cubicBezTo>
                  <a:lnTo>
                    <a:pt x="6403" y="7353"/>
                  </a:lnTo>
                  <a:lnTo>
                    <a:pt x="3571" y="7353"/>
                  </a:lnTo>
                  <a:cubicBezTo>
                    <a:pt x="3010" y="7353"/>
                    <a:pt x="2538" y="7756"/>
                    <a:pt x="2459" y="8316"/>
                  </a:cubicBezTo>
                  <a:lnTo>
                    <a:pt x="1112" y="8316"/>
                  </a:lnTo>
                  <a:cubicBezTo>
                    <a:pt x="492" y="8316"/>
                    <a:pt x="1" y="8808"/>
                    <a:pt x="1" y="9418"/>
                  </a:cubicBezTo>
                  <a:lnTo>
                    <a:pt x="1" y="11876"/>
                  </a:lnTo>
                  <a:cubicBezTo>
                    <a:pt x="1" y="12486"/>
                    <a:pt x="492" y="12978"/>
                    <a:pt x="1112" y="12978"/>
                  </a:cubicBezTo>
                  <a:lnTo>
                    <a:pt x="2459" y="12978"/>
                  </a:lnTo>
                  <a:cubicBezTo>
                    <a:pt x="2489" y="13568"/>
                    <a:pt x="2971" y="14030"/>
                    <a:pt x="3571" y="14030"/>
                  </a:cubicBezTo>
                  <a:lnTo>
                    <a:pt x="6403" y="14030"/>
                  </a:lnTo>
                  <a:lnTo>
                    <a:pt x="6403" y="21957"/>
                  </a:lnTo>
                  <a:cubicBezTo>
                    <a:pt x="6403" y="22754"/>
                    <a:pt x="7052" y="23403"/>
                    <a:pt x="7849" y="23403"/>
                  </a:cubicBezTo>
                  <a:lnTo>
                    <a:pt x="37914" y="23403"/>
                  </a:lnTo>
                  <a:cubicBezTo>
                    <a:pt x="38710" y="23403"/>
                    <a:pt x="39360" y="22754"/>
                    <a:pt x="39369" y="21957"/>
                  </a:cubicBezTo>
                  <a:lnTo>
                    <a:pt x="39369" y="16784"/>
                  </a:lnTo>
                  <a:lnTo>
                    <a:pt x="50374" y="20020"/>
                  </a:lnTo>
                  <a:lnTo>
                    <a:pt x="50719" y="20128"/>
                  </a:lnTo>
                  <a:lnTo>
                    <a:pt x="51869" y="20462"/>
                  </a:lnTo>
                  <a:cubicBezTo>
                    <a:pt x="51968" y="20492"/>
                    <a:pt x="52076" y="20502"/>
                    <a:pt x="52174" y="20511"/>
                  </a:cubicBezTo>
                  <a:cubicBezTo>
                    <a:pt x="52784" y="20511"/>
                    <a:pt x="53286" y="20010"/>
                    <a:pt x="53286" y="19400"/>
                  </a:cubicBezTo>
                  <a:lnTo>
                    <a:pt x="53286" y="1107"/>
                  </a:lnTo>
                  <a:cubicBezTo>
                    <a:pt x="53286" y="473"/>
                    <a:pt x="52768" y="0"/>
                    <a:pt x="52182" y="0"/>
                  </a:cubicBezTo>
                  <a:close/>
                </a:path>
              </a:pathLst>
            </a:custGeom>
            <a:solidFill>
              <a:schemeClr val="accent6"/>
            </a:solidFill>
            <a:ln cap="flat" cmpd="sng" w="1143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4"/>
            <p:cNvSpPr/>
            <p:nvPr/>
          </p:nvSpPr>
          <p:spPr>
            <a:xfrm>
              <a:off x="1353763" y="1449663"/>
              <a:ext cx="534300" cy="534300"/>
            </a:xfrm>
            <a:custGeom>
              <a:rect b="b" l="l" r="r" t="t"/>
              <a:pathLst>
                <a:path extrusionOk="0" h="21372" w="21372">
                  <a:moveTo>
                    <a:pt x="10691" y="0"/>
                  </a:moveTo>
                  <a:cubicBezTo>
                    <a:pt x="4790" y="0"/>
                    <a:pt x="0" y="4790"/>
                    <a:pt x="0" y="10691"/>
                  </a:cubicBezTo>
                  <a:cubicBezTo>
                    <a:pt x="0" y="16592"/>
                    <a:pt x="4790" y="21371"/>
                    <a:pt x="10691" y="21371"/>
                  </a:cubicBezTo>
                  <a:cubicBezTo>
                    <a:pt x="16592" y="21371"/>
                    <a:pt x="21371" y="16592"/>
                    <a:pt x="21371" y="10691"/>
                  </a:cubicBezTo>
                  <a:cubicBezTo>
                    <a:pt x="21371" y="4790"/>
                    <a:pt x="16592" y="0"/>
                    <a:pt x="106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4"/>
            <p:cNvSpPr/>
            <p:nvPr/>
          </p:nvSpPr>
          <p:spPr>
            <a:xfrm>
              <a:off x="2020888" y="1449663"/>
              <a:ext cx="534300" cy="534300"/>
            </a:xfrm>
            <a:custGeom>
              <a:rect b="b" l="l" r="r" t="t"/>
              <a:pathLst>
                <a:path extrusionOk="0" h="21372" w="21372">
                  <a:moveTo>
                    <a:pt x="10691" y="0"/>
                  </a:moveTo>
                  <a:cubicBezTo>
                    <a:pt x="4790" y="0"/>
                    <a:pt x="0" y="4790"/>
                    <a:pt x="0" y="10691"/>
                  </a:cubicBezTo>
                  <a:cubicBezTo>
                    <a:pt x="0" y="16592"/>
                    <a:pt x="4790" y="21371"/>
                    <a:pt x="10691" y="21371"/>
                  </a:cubicBezTo>
                  <a:cubicBezTo>
                    <a:pt x="16592" y="21371"/>
                    <a:pt x="21371" y="16592"/>
                    <a:pt x="21371" y="10691"/>
                  </a:cubicBezTo>
                  <a:cubicBezTo>
                    <a:pt x="21371" y="4790"/>
                    <a:pt x="16592" y="0"/>
                    <a:pt x="106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4"/>
            <p:cNvSpPr/>
            <p:nvPr/>
          </p:nvSpPr>
          <p:spPr>
            <a:xfrm>
              <a:off x="1537525" y="2060850"/>
              <a:ext cx="768875" cy="442350"/>
            </a:xfrm>
            <a:custGeom>
              <a:rect b="b" l="l" r="r" t="t"/>
              <a:pathLst>
                <a:path extrusionOk="0" h="17694" w="30755">
                  <a:moveTo>
                    <a:pt x="345" y="1"/>
                  </a:moveTo>
                  <a:cubicBezTo>
                    <a:pt x="158" y="1"/>
                    <a:pt x="1" y="148"/>
                    <a:pt x="1" y="345"/>
                  </a:cubicBezTo>
                  <a:lnTo>
                    <a:pt x="1" y="17349"/>
                  </a:lnTo>
                  <a:cubicBezTo>
                    <a:pt x="1" y="17536"/>
                    <a:pt x="158" y="17694"/>
                    <a:pt x="345" y="17694"/>
                  </a:cubicBezTo>
                  <a:lnTo>
                    <a:pt x="30410" y="17694"/>
                  </a:lnTo>
                  <a:cubicBezTo>
                    <a:pt x="30597" y="17694"/>
                    <a:pt x="30754" y="17536"/>
                    <a:pt x="30754" y="17349"/>
                  </a:cubicBezTo>
                  <a:lnTo>
                    <a:pt x="30754" y="345"/>
                  </a:lnTo>
                  <a:cubicBezTo>
                    <a:pt x="30754" y="148"/>
                    <a:pt x="30597" y="1"/>
                    <a:pt x="304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4"/>
            <p:cNvSpPr/>
            <p:nvPr/>
          </p:nvSpPr>
          <p:spPr>
            <a:xfrm>
              <a:off x="1557450" y="2083725"/>
              <a:ext cx="731250" cy="402525"/>
            </a:xfrm>
            <a:custGeom>
              <a:rect b="b" l="l" r="r" t="t"/>
              <a:pathLst>
                <a:path extrusionOk="0" h="16101" w="29250">
                  <a:moveTo>
                    <a:pt x="28905" y="335"/>
                  </a:moveTo>
                  <a:lnTo>
                    <a:pt x="28905" y="15756"/>
                  </a:lnTo>
                  <a:lnTo>
                    <a:pt x="345" y="15756"/>
                  </a:lnTo>
                  <a:lnTo>
                    <a:pt x="345" y="335"/>
                  </a:lnTo>
                  <a:close/>
                  <a:moveTo>
                    <a:pt x="1" y="1"/>
                  </a:moveTo>
                  <a:lnTo>
                    <a:pt x="1" y="16100"/>
                  </a:lnTo>
                  <a:lnTo>
                    <a:pt x="29249" y="16100"/>
                  </a:lnTo>
                  <a:lnTo>
                    <a:pt x="292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4"/>
            <p:cNvSpPr/>
            <p:nvPr/>
          </p:nvSpPr>
          <p:spPr>
            <a:xfrm>
              <a:off x="1439175" y="2157250"/>
              <a:ext cx="917375" cy="111650"/>
            </a:xfrm>
            <a:custGeom>
              <a:rect b="b" l="l" r="r" t="t"/>
              <a:pathLst>
                <a:path extrusionOk="0" h="4466" w="36695">
                  <a:moveTo>
                    <a:pt x="1" y="0"/>
                  </a:moveTo>
                  <a:lnTo>
                    <a:pt x="1" y="4465"/>
                  </a:lnTo>
                  <a:lnTo>
                    <a:pt x="35672" y="4465"/>
                  </a:lnTo>
                  <a:cubicBezTo>
                    <a:pt x="36242" y="4465"/>
                    <a:pt x="36695" y="4003"/>
                    <a:pt x="36695" y="3432"/>
                  </a:cubicBezTo>
                  <a:lnTo>
                    <a:pt x="36695" y="1023"/>
                  </a:lnTo>
                  <a:cubicBezTo>
                    <a:pt x="36695" y="453"/>
                    <a:pt x="36242" y="0"/>
                    <a:pt x="3567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4"/>
            <p:cNvSpPr/>
            <p:nvPr/>
          </p:nvSpPr>
          <p:spPr>
            <a:xfrm>
              <a:off x="1623100" y="2187725"/>
              <a:ext cx="293350" cy="52650"/>
            </a:xfrm>
            <a:custGeom>
              <a:rect b="b" l="l" r="r" t="t"/>
              <a:pathLst>
                <a:path extrusionOk="0" fill="none" h="2106" w="11734">
                  <a:moveTo>
                    <a:pt x="1053" y="1"/>
                  </a:moveTo>
                  <a:lnTo>
                    <a:pt x="10681" y="1"/>
                  </a:lnTo>
                  <a:cubicBezTo>
                    <a:pt x="11271" y="1"/>
                    <a:pt x="11733" y="473"/>
                    <a:pt x="11733" y="1053"/>
                  </a:cubicBezTo>
                  <a:cubicBezTo>
                    <a:pt x="11733" y="1633"/>
                    <a:pt x="11271" y="2105"/>
                    <a:pt x="10681" y="2105"/>
                  </a:cubicBezTo>
                  <a:lnTo>
                    <a:pt x="1053" y="2105"/>
                  </a:lnTo>
                  <a:cubicBezTo>
                    <a:pt x="472" y="2105"/>
                    <a:pt x="0" y="1633"/>
                    <a:pt x="0" y="1053"/>
                  </a:cubicBezTo>
                  <a:cubicBezTo>
                    <a:pt x="0" y="473"/>
                    <a:pt x="472" y="1"/>
                    <a:pt x="1053" y="1"/>
                  </a:cubicBezTo>
                  <a:close/>
                </a:path>
              </a:pathLst>
            </a:custGeom>
            <a:noFill/>
            <a:ln cap="flat" cmpd="sng" w="8600">
              <a:solidFill>
                <a:schemeClr val="accent6"/>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4"/>
            <p:cNvSpPr/>
            <p:nvPr/>
          </p:nvSpPr>
          <p:spPr>
            <a:xfrm>
              <a:off x="1996825" y="2185750"/>
              <a:ext cx="55350" cy="55350"/>
            </a:xfrm>
            <a:custGeom>
              <a:rect b="b" l="l" r="r" t="t"/>
              <a:pathLst>
                <a:path extrusionOk="0" fill="none" h="2214" w="2214">
                  <a:moveTo>
                    <a:pt x="2213" y="1102"/>
                  </a:moveTo>
                  <a:cubicBezTo>
                    <a:pt x="2213" y="1722"/>
                    <a:pt x="1721" y="2214"/>
                    <a:pt x="1112" y="2214"/>
                  </a:cubicBezTo>
                  <a:cubicBezTo>
                    <a:pt x="492" y="2214"/>
                    <a:pt x="0" y="1722"/>
                    <a:pt x="0" y="1102"/>
                  </a:cubicBezTo>
                  <a:cubicBezTo>
                    <a:pt x="0" y="493"/>
                    <a:pt x="492" y="1"/>
                    <a:pt x="1112" y="1"/>
                  </a:cubicBezTo>
                  <a:cubicBezTo>
                    <a:pt x="1721" y="1"/>
                    <a:pt x="2213" y="493"/>
                    <a:pt x="2213" y="1102"/>
                  </a:cubicBezTo>
                  <a:close/>
                </a:path>
              </a:pathLst>
            </a:custGeom>
            <a:noFill/>
            <a:ln cap="flat" cmpd="sng" w="8600">
              <a:solidFill>
                <a:schemeClr val="accent6"/>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4"/>
            <p:cNvSpPr/>
            <p:nvPr/>
          </p:nvSpPr>
          <p:spPr>
            <a:xfrm>
              <a:off x="2091725" y="2185750"/>
              <a:ext cx="55350" cy="55350"/>
            </a:xfrm>
            <a:custGeom>
              <a:rect b="b" l="l" r="r" t="t"/>
              <a:pathLst>
                <a:path extrusionOk="0" fill="none" h="2214" w="2214">
                  <a:moveTo>
                    <a:pt x="2213" y="1102"/>
                  </a:moveTo>
                  <a:cubicBezTo>
                    <a:pt x="2213" y="1722"/>
                    <a:pt x="1722" y="2214"/>
                    <a:pt x="1112" y="2214"/>
                  </a:cubicBezTo>
                  <a:cubicBezTo>
                    <a:pt x="492" y="2214"/>
                    <a:pt x="1" y="1722"/>
                    <a:pt x="1" y="1102"/>
                  </a:cubicBezTo>
                  <a:cubicBezTo>
                    <a:pt x="1" y="493"/>
                    <a:pt x="492" y="1"/>
                    <a:pt x="1112" y="1"/>
                  </a:cubicBezTo>
                  <a:cubicBezTo>
                    <a:pt x="1722" y="1"/>
                    <a:pt x="2213" y="493"/>
                    <a:pt x="2213" y="1102"/>
                  </a:cubicBezTo>
                  <a:close/>
                </a:path>
              </a:pathLst>
            </a:custGeom>
            <a:noFill/>
            <a:ln cap="flat" cmpd="sng" w="8600">
              <a:solidFill>
                <a:schemeClr val="accent6"/>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4"/>
            <p:cNvSpPr/>
            <p:nvPr/>
          </p:nvSpPr>
          <p:spPr>
            <a:xfrm>
              <a:off x="1377725" y="2181325"/>
              <a:ext cx="120500" cy="61250"/>
            </a:xfrm>
            <a:custGeom>
              <a:rect b="b" l="l" r="r" t="t"/>
              <a:pathLst>
                <a:path extrusionOk="0" h="2450" w="4820">
                  <a:moveTo>
                    <a:pt x="0" y="1"/>
                  </a:moveTo>
                  <a:lnTo>
                    <a:pt x="0" y="2450"/>
                  </a:lnTo>
                  <a:lnTo>
                    <a:pt x="4819" y="2450"/>
                  </a:lnTo>
                  <a:lnTo>
                    <a:pt x="481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4"/>
            <p:cNvSpPr/>
            <p:nvPr/>
          </p:nvSpPr>
          <p:spPr>
            <a:xfrm>
              <a:off x="2334650" y="1973325"/>
              <a:ext cx="319900" cy="457600"/>
            </a:xfrm>
            <a:custGeom>
              <a:rect b="b" l="l" r="r" t="t"/>
              <a:pathLst>
                <a:path extrusionOk="0" h="18304" w="12796">
                  <a:moveTo>
                    <a:pt x="12795" y="1"/>
                  </a:moveTo>
                  <a:lnTo>
                    <a:pt x="11655" y="404"/>
                  </a:lnTo>
                  <a:lnTo>
                    <a:pt x="11310" y="522"/>
                  </a:lnTo>
                  <a:lnTo>
                    <a:pt x="0" y="4554"/>
                  </a:lnTo>
                  <a:lnTo>
                    <a:pt x="0" y="14537"/>
                  </a:lnTo>
                  <a:lnTo>
                    <a:pt x="11310" y="17861"/>
                  </a:lnTo>
                  <a:lnTo>
                    <a:pt x="11655" y="17969"/>
                  </a:lnTo>
                  <a:lnTo>
                    <a:pt x="12795" y="18303"/>
                  </a:lnTo>
                  <a:lnTo>
                    <a:pt x="127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4"/>
            <p:cNvSpPr/>
            <p:nvPr/>
          </p:nvSpPr>
          <p:spPr>
            <a:xfrm>
              <a:off x="2617400" y="1983425"/>
              <a:ext cx="8625" cy="439125"/>
            </a:xfrm>
            <a:custGeom>
              <a:rect b="b" l="l" r="r" t="t"/>
              <a:pathLst>
                <a:path extrusionOk="0" h="17565" w="345">
                  <a:moveTo>
                    <a:pt x="345" y="0"/>
                  </a:moveTo>
                  <a:lnTo>
                    <a:pt x="0" y="118"/>
                  </a:lnTo>
                  <a:lnTo>
                    <a:pt x="0" y="17457"/>
                  </a:lnTo>
                  <a:lnTo>
                    <a:pt x="345" y="17565"/>
                  </a:lnTo>
                  <a:lnTo>
                    <a:pt x="34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4"/>
            <p:cNvSpPr/>
            <p:nvPr/>
          </p:nvSpPr>
          <p:spPr>
            <a:xfrm>
              <a:off x="1413263" y="1517038"/>
              <a:ext cx="415300" cy="399550"/>
            </a:xfrm>
            <a:custGeom>
              <a:rect b="b" l="l" r="r" t="t"/>
              <a:pathLst>
                <a:path extrusionOk="0" h="15982" w="16612">
                  <a:moveTo>
                    <a:pt x="8626" y="334"/>
                  </a:moveTo>
                  <a:cubicBezTo>
                    <a:pt x="12845" y="334"/>
                    <a:pt x="16267" y="3767"/>
                    <a:pt x="16277" y="7986"/>
                  </a:cubicBezTo>
                  <a:cubicBezTo>
                    <a:pt x="16277" y="11084"/>
                    <a:pt x="14409" y="13877"/>
                    <a:pt x="11547" y="15057"/>
                  </a:cubicBezTo>
                  <a:cubicBezTo>
                    <a:pt x="10602" y="15451"/>
                    <a:pt x="9609" y="15642"/>
                    <a:pt x="8624" y="15642"/>
                  </a:cubicBezTo>
                  <a:cubicBezTo>
                    <a:pt x="6633" y="15642"/>
                    <a:pt x="4674" y="14862"/>
                    <a:pt x="3207" y="13395"/>
                  </a:cubicBezTo>
                  <a:cubicBezTo>
                    <a:pt x="1023" y="11212"/>
                    <a:pt x="365" y="7917"/>
                    <a:pt x="1555" y="5055"/>
                  </a:cubicBezTo>
                  <a:cubicBezTo>
                    <a:pt x="2735" y="2193"/>
                    <a:pt x="5528" y="334"/>
                    <a:pt x="8626" y="334"/>
                  </a:cubicBezTo>
                  <a:close/>
                  <a:moveTo>
                    <a:pt x="8628" y="1"/>
                  </a:moveTo>
                  <a:cubicBezTo>
                    <a:pt x="6548" y="1"/>
                    <a:pt x="4504" y="814"/>
                    <a:pt x="2971" y="2341"/>
                  </a:cubicBezTo>
                  <a:cubicBezTo>
                    <a:pt x="689" y="4632"/>
                    <a:pt x="1" y="8064"/>
                    <a:pt x="1240" y="11054"/>
                  </a:cubicBezTo>
                  <a:cubicBezTo>
                    <a:pt x="2479" y="14034"/>
                    <a:pt x="5390" y="15981"/>
                    <a:pt x="8626" y="15981"/>
                  </a:cubicBezTo>
                  <a:cubicBezTo>
                    <a:pt x="13032" y="15972"/>
                    <a:pt x="16602" y="12402"/>
                    <a:pt x="16612" y="7996"/>
                  </a:cubicBezTo>
                  <a:cubicBezTo>
                    <a:pt x="16612" y="4760"/>
                    <a:pt x="14664" y="1849"/>
                    <a:pt x="11684" y="610"/>
                  </a:cubicBezTo>
                  <a:cubicBezTo>
                    <a:pt x="10695" y="200"/>
                    <a:pt x="9657" y="1"/>
                    <a:pt x="86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4"/>
            <p:cNvSpPr/>
            <p:nvPr/>
          </p:nvSpPr>
          <p:spPr>
            <a:xfrm>
              <a:off x="2080388" y="1517038"/>
              <a:ext cx="415300" cy="399550"/>
            </a:xfrm>
            <a:custGeom>
              <a:rect b="b" l="l" r="r" t="t"/>
              <a:pathLst>
                <a:path extrusionOk="0" h="15982" w="16612">
                  <a:moveTo>
                    <a:pt x="8625" y="334"/>
                  </a:moveTo>
                  <a:cubicBezTo>
                    <a:pt x="12854" y="334"/>
                    <a:pt x="16277" y="3757"/>
                    <a:pt x="16287" y="7986"/>
                  </a:cubicBezTo>
                  <a:cubicBezTo>
                    <a:pt x="16277" y="11084"/>
                    <a:pt x="14418" y="13877"/>
                    <a:pt x="11556" y="15057"/>
                  </a:cubicBezTo>
                  <a:cubicBezTo>
                    <a:pt x="10608" y="15451"/>
                    <a:pt x="9613" y="15643"/>
                    <a:pt x="8626" y="15643"/>
                  </a:cubicBezTo>
                  <a:cubicBezTo>
                    <a:pt x="6637" y="15643"/>
                    <a:pt x="4682" y="14864"/>
                    <a:pt x="3216" y="13405"/>
                  </a:cubicBezTo>
                  <a:cubicBezTo>
                    <a:pt x="1033" y="11212"/>
                    <a:pt x="374" y="7917"/>
                    <a:pt x="1554" y="5065"/>
                  </a:cubicBezTo>
                  <a:cubicBezTo>
                    <a:pt x="2734" y="2203"/>
                    <a:pt x="5527" y="334"/>
                    <a:pt x="8625" y="334"/>
                  </a:cubicBezTo>
                  <a:close/>
                  <a:moveTo>
                    <a:pt x="8628" y="1"/>
                  </a:moveTo>
                  <a:cubicBezTo>
                    <a:pt x="6547" y="1"/>
                    <a:pt x="4504" y="814"/>
                    <a:pt x="2970" y="2341"/>
                  </a:cubicBezTo>
                  <a:cubicBezTo>
                    <a:pt x="689" y="4632"/>
                    <a:pt x="0" y="8064"/>
                    <a:pt x="1239" y="11054"/>
                  </a:cubicBezTo>
                  <a:cubicBezTo>
                    <a:pt x="2479" y="14034"/>
                    <a:pt x="5390" y="15981"/>
                    <a:pt x="8625" y="15981"/>
                  </a:cubicBezTo>
                  <a:cubicBezTo>
                    <a:pt x="13031" y="15972"/>
                    <a:pt x="16601" y="12402"/>
                    <a:pt x="16611" y="7996"/>
                  </a:cubicBezTo>
                  <a:cubicBezTo>
                    <a:pt x="16611" y="4760"/>
                    <a:pt x="14664" y="1849"/>
                    <a:pt x="11684" y="610"/>
                  </a:cubicBezTo>
                  <a:cubicBezTo>
                    <a:pt x="10695" y="200"/>
                    <a:pt x="9657" y="1"/>
                    <a:pt x="86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4"/>
            <p:cNvSpPr/>
            <p:nvPr/>
          </p:nvSpPr>
          <p:spPr>
            <a:xfrm>
              <a:off x="1572463" y="1675300"/>
              <a:ext cx="96900" cy="83025"/>
            </a:xfrm>
            <a:custGeom>
              <a:rect b="b" l="l" r="r" t="t"/>
              <a:pathLst>
                <a:path extrusionOk="0" h="3321" w="3876">
                  <a:moveTo>
                    <a:pt x="2211" y="350"/>
                  </a:moveTo>
                  <a:cubicBezTo>
                    <a:pt x="2215" y="350"/>
                    <a:pt x="2219" y="350"/>
                    <a:pt x="2223" y="350"/>
                  </a:cubicBezTo>
                  <a:cubicBezTo>
                    <a:pt x="2941" y="350"/>
                    <a:pt x="3531" y="940"/>
                    <a:pt x="3531" y="1668"/>
                  </a:cubicBezTo>
                  <a:cubicBezTo>
                    <a:pt x="3531" y="2459"/>
                    <a:pt x="2885" y="2985"/>
                    <a:pt x="2207" y="2985"/>
                  </a:cubicBezTo>
                  <a:cubicBezTo>
                    <a:pt x="1882" y="2985"/>
                    <a:pt x="1550" y="2864"/>
                    <a:pt x="1279" y="2593"/>
                  </a:cubicBezTo>
                  <a:cubicBezTo>
                    <a:pt x="456" y="1769"/>
                    <a:pt x="1039" y="350"/>
                    <a:pt x="2211" y="350"/>
                  </a:cubicBezTo>
                  <a:close/>
                  <a:moveTo>
                    <a:pt x="2202" y="0"/>
                  </a:moveTo>
                  <a:cubicBezTo>
                    <a:pt x="1795" y="0"/>
                    <a:pt x="1380" y="151"/>
                    <a:pt x="1043" y="488"/>
                  </a:cubicBezTo>
                  <a:cubicBezTo>
                    <a:pt x="1" y="1540"/>
                    <a:pt x="738" y="3320"/>
                    <a:pt x="2223" y="3320"/>
                  </a:cubicBezTo>
                  <a:cubicBezTo>
                    <a:pt x="3138" y="3320"/>
                    <a:pt x="3876" y="2583"/>
                    <a:pt x="3876" y="1668"/>
                  </a:cubicBezTo>
                  <a:cubicBezTo>
                    <a:pt x="3876" y="663"/>
                    <a:pt x="3055" y="0"/>
                    <a:pt x="2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4"/>
            <p:cNvSpPr/>
            <p:nvPr/>
          </p:nvSpPr>
          <p:spPr>
            <a:xfrm>
              <a:off x="2239475" y="1675300"/>
              <a:ext cx="97125" cy="83025"/>
            </a:xfrm>
            <a:custGeom>
              <a:rect b="b" l="l" r="r" t="t"/>
              <a:pathLst>
                <a:path extrusionOk="0" h="3321" w="3885">
                  <a:moveTo>
                    <a:pt x="2223" y="350"/>
                  </a:moveTo>
                  <a:cubicBezTo>
                    <a:pt x="2951" y="350"/>
                    <a:pt x="3541" y="940"/>
                    <a:pt x="3541" y="1668"/>
                  </a:cubicBezTo>
                  <a:cubicBezTo>
                    <a:pt x="3541" y="2459"/>
                    <a:pt x="2894" y="2985"/>
                    <a:pt x="2217" y="2985"/>
                  </a:cubicBezTo>
                  <a:cubicBezTo>
                    <a:pt x="1892" y="2985"/>
                    <a:pt x="1560" y="2864"/>
                    <a:pt x="1289" y="2593"/>
                  </a:cubicBezTo>
                  <a:cubicBezTo>
                    <a:pt x="462" y="1766"/>
                    <a:pt x="1043" y="350"/>
                    <a:pt x="2223" y="350"/>
                  </a:cubicBezTo>
                  <a:close/>
                  <a:moveTo>
                    <a:pt x="2211" y="0"/>
                  </a:moveTo>
                  <a:cubicBezTo>
                    <a:pt x="1804" y="0"/>
                    <a:pt x="1389" y="151"/>
                    <a:pt x="1053" y="488"/>
                  </a:cubicBezTo>
                  <a:cubicBezTo>
                    <a:pt x="0" y="1530"/>
                    <a:pt x="738" y="3320"/>
                    <a:pt x="2223" y="3320"/>
                  </a:cubicBezTo>
                  <a:cubicBezTo>
                    <a:pt x="2229" y="3320"/>
                    <a:pt x="2235" y="3320"/>
                    <a:pt x="2241" y="3320"/>
                  </a:cubicBezTo>
                  <a:cubicBezTo>
                    <a:pt x="3147" y="3320"/>
                    <a:pt x="3885" y="2577"/>
                    <a:pt x="3885" y="1668"/>
                  </a:cubicBezTo>
                  <a:cubicBezTo>
                    <a:pt x="3885" y="663"/>
                    <a:pt x="3065" y="0"/>
                    <a:pt x="2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4" name="Google Shape;1334;p34"/>
          <p:cNvSpPr txBox="1"/>
          <p:nvPr>
            <p:ph idx="4294967295" type="subTitle"/>
          </p:nvPr>
        </p:nvSpPr>
        <p:spPr>
          <a:xfrm>
            <a:off x="1029325" y="1169925"/>
            <a:ext cx="6709200" cy="3263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600"/>
              <a:t>-W</a:t>
            </a:r>
            <a:r>
              <a:rPr lang="en" sz="1600">
                <a:latin typeface="Fira Sans"/>
                <a:ea typeface="Fira Sans"/>
                <a:cs typeface="Fira Sans"/>
                <a:sym typeface="Fira Sans"/>
              </a:rPr>
              <a:t>e used our validation set to </a:t>
            </a:r>
            <a:r>
              <a:rPr lang="en" sz="1600">
                <a:latin typeface="Fira Sans"/>
                <a:ea typeface="Fira Sans"/>
                <a:cs typeface="Fira Sans"/>
                <a:sym typeface="Fira Sans"/>
              </a:rPr>
              <a:t>see the effects of different values in parameters and ratio to determine the most optimal values for the model and then train our model respectively.</a:t>
            </a:r>
            <a:endParaRPr sz="1600">
              <a:latin typeface="Fira Sans"/>
              <a:ea typeface="Fira Sans"/>
              <a:cs typeface="Fira Sans"/>
              <a:sym typeface="Fira Sans"/>
            </a:endParaRPr>
          </a:p>
          <a:p>
            <a:pPr indent="0" lvl="0" marL="0" rtl="0" algn="l">
              <a:lnSpc>
                <a:spcPct val="150000"/>
              </a:lnSpc>
              <a:spcBef>
                <a:spcPts val="1600"/>
              </a:spcBef>
              <a:spcAft>
                <a:spcPts val="1600"/>
              </a:spcAft>
              <a:buNone/>
            </a:pPr>
            <a:r>
              <a:rPr lang="en" sz="1600">
                <a:latin typeface="Fira Sans"/>
                <a:ea typeface="Fira Sans"/>
                <a:cs typeface="Fira Sans"/>
                <a:sym typeface="Fira Sans"/>
              </a:rPr>
              <a:t>-To obtain </a:t>
            </a:r>
            <a:r>
              <a:rPr lang="en" sz="1600">
                <a:latin typeface="Fira Sans"/>
                <a:ea typeface="Fira Sans"/>
                <a:cs typeface="Fira Sans"/>
                <a:sym typeface="Fira Sans"/>
              </a:rPr>
              <a:t>results</a:t>
            </a:r>
            <a:r>
              <a:rPr lang="en" sz="1600">
                <a:latin typeface="Fira Sans"/>
                <a:ea typeface="Fira Sans"/>
                <a:cs typeface="Fira Sans"/>
                <a:sym typeface="Fira Sans"/>
              </a:rPr>
              <a:t> from validation set, we will use Hit Ratio @10</a:t>
            </a:r>
            <a:endParaRPr sz="1600">
              <a:latin typeface="Fira Sans"/>
              <a:ea typeface="Fira Sans"/>
              <a:cs typeface="Fira Sans"/>
              <a:sym typeface="Fira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35"/>
          <p:cNvSpPr txBox="1"/>
          <p:nvPr>
            <p:ph type="title"/>
          </p:nvPr>
        </p:nvSpPr>
        <p:spPr>
          <a:xfrm>
            <a:off x="720000" y="5464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 Dataset</a:t>
            </a:r>
            <a:endParaRPr/>
          </a:p>
        </p:txBody>
      </p:sp>
      <p:sp>
        <p:nvSpPr>
          <p:cNvPr id="1340" name="Google Shape;1340;p35"/>
          <p:cNvSpPr txBox="1"/>
          <p:nvPr>
            <p:ph idx="4294967295" type="subTitle"/>
          </p:nvPr>
        </p:nvSpPr>
        <p:spPr>
          <a:xfrm>
            <a:off x="1029325" y="1337075"/>
            <a:ext cx="6709200" cy="3263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lang="en" sz="1600"/>
              <a:t>-  </a:t>
            </a:r>
            <a:r>
              <a:rPr lang="en" sz="1600">
                <a:latin typeface="Fira Sans"/>
                <a:ea typeface="Fira Sans"/>
                <a:cs typeface="Fira Sans"/>
                <a:sym typeface="Fira Sans"/>
              </a:rPr>
              <a:t>Test dataset is used the evaluate the final model that is obtained after we apply hyperparameter tuning.</a:t>
            </a:r>
            <a:endParaRPr sz="1600">
              <a:latin typeface="Fira Sans"/>
              <a:ea typeface="Fira Sans"/>
              <a:cs typeface="Fira Sans"/>
              <a:sym typeface="Fira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36"/>
          <p:cNvSpPr txBox="1"/>
          <p:nvPr>
            <p:ph idx="1" type="subTitle"/>
          </p:nvPr>
        </p:nvSpPr>
        <p:spPr>
          <a:xfrm>
            <a:off x="962850" y="2320950"/>
            <a:ext cx="2514000" cy="50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User Embeddings</a:t>
            </a:r>
            <a:endParaRPr/>
          </a:p>
        </p:txBody>
      </p:sp>
      <p:sp>
        <p:nvSpPr>
          <p:cNvPr id="1346" name="Google Shape;1346;p36"/>
          <p:cNvSpPr txBox="1"/>
          <p:nvPr>
            <p:ph idx="2" type="subTitle"/>
          </p:nvPr>
        </p:nvSpPr>
        <p:spPr>
          <a:xfrm>
            <a:off x="720000" y="2781250"/>
            <a:ext cx="2999700" cy="135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292929"/>
                </a:solidFill>
              </a:rPr>
              <a:t>In this embedding, users with similar movie preferences are placed near to each other, and vice versa.</a:t>
            </a:r>
            <a:endParaRPr sz="1700"/>
          </a:p>
        </p:txBody>
      </p:sp>
      <p:sp>
        <p:nvSpPr>
          <p:cNvPr id="1347" name="Google Shape;1347;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Embeddings</a:t>
            </a:r>
            <a:endParaRPr>
              <a:solidFill>
                <a:schemeClr val="lt1"/>
              </a:solidFill>
            </a:endParaRPr>
          </a:p>
        </p:txBody>
      </p:sp>
      <p:grpSp>
        <p:nvGrpSpPr>
          <p:cNvPr id="1348" name="Google Shape;1348;p36"/>
          <p:cNvGrpSpPr/>
          <p:nvPr/>
        </p:nvGrpSpPr>
        <p:grpSpPr>
          <a:xfrm>
            <a:off x="7445227" y="269212"/>
            <a:ext cx="1274241" cy="748519"/>
            <a:chOff x="3285175" y="1554625"/>
            <a:chExt cx="1458275" cy="856625"/>
          </a:xfrm>
        </p:grpSpPr>
        <p:sp>
          <p:nvSpPr>
            <p:cNvPr id="1349" name="Google Shape;1349;p36"/>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6"/>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6"/>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6"/>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6"/>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6"/>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6"/>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6"/>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6"/>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6"/>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36"/>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6"/>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6"/>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6"/>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6"/>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4" name="Google Shape;1364;p36"/>
          <p:cNvGrpSpPr/>
          <p:nvPr/>
        </p:nvGrpSpPr>
        <p:grpSpPr>
          <a:xfrm rot="1028139">
            <a:off x="277720" y="3990910"/>
            <a:ext cx="1034038" cy="971312"/>
            <a:chOff x="220838" y="-10150"/>
            <a:chExt cx="1417700" cy="1331700"/>
          </a:xfrm>
        </p:grpSpPr>
        <p:sp>
          <p:nvSpPr>
            <p:cNvPr id="1365" name="Google Shape;1365;p36"/>
            <p:cNvSpPr/>
            <p:nvPr/>
          </p:nvSpPr>
          <p:spPr>
            <a:xfrm>
              <a:off x="220838" y="-10150"/>
              <a:ext cx="1241175" cy="540250"/>
            </a:xfrm>
            <a:custGeom>
              <a:rect b="b" l="l" r="r" t="t"/>
              <a:pathLst>
                <a:path extrusionOk="0" h="21610" w="49647">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6"/>
            <p:cNvSpPr/>
            <p:nvPr/>
          </p:nvSpPr>
          <p:spPr>
            <a:xfrm>
              <a:off x="259938" y="212725"/>
              <a:ext cx="1378600" cy="1108825"/>
            </a:xfrm>
            <a:custGeom>
              <a:rect b="b" l="l" r="r" t="t"/>
              <a:pathLst>
                <a:path extrusionOk="0" h="44353" w="55144">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6"/>
            <p:cNvSpPr/>
            <p:nvPr/>
          </p:nvSpPr>
          <p:spPr>
            <a:xfrm>
              <a:off x="248725" y="11400"/>
              <a:ext cx="1178225" cy="485125"/>
            </a:xfrm>
            <a:custGeom>
              <a:rect b="b" l="l" r="r" t="t"/>
              <a:pathLst>
                <a:path extrusionOk="0" h="19405" w="47129">
                  <a:moveTo>
                    <a:pt x="45447" y="1"/>
                  </a:moveTo>
                  <a:lnTo>
                    <a:pt x="1" y="15431"/>
                  </a:lnTo>
                  <a:lnTo>
                    <a:pt x="1555" y="19405"/>
                  </a:lnTo>
                  <a:lnTo>
                    <a:pt x="47129" y="4013"/>
                  </a:lnTo>
                  <a:lnTo>
                    <a:pt x="454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6"/>
            <p:cNvSpPr/>
            <p:nvPr/>
          </p:nvSpPr>
          <p:spPr>
            <a:xfrm>
              <a:off x="453775" y="296600"/>
              <a:ext cx="177800" cy="114375"/>
            </a:xfrm>
            <a:custGeom>
              <a:rect b="b" l="l" r="r" t="t"/>
              <a:pathLst>
                <a:path extrusionOk="0" h="4575" w="7112">
                  <a:moveTo>
                    <a:pt x="3532" y="1"/>
                  </a:moveTo>
                  <a:lnTo>
                    <a:pt x="1" y="1201"/>
                  </a:lnTo>
                  <a:lnTo>
                    <a:pt x="3532" y="4574"/>
                  </a:lnTo>
                  <a:lnTo>
                    <a:pt x="7111" y="3423"/>
                  </a:lnTo>
                  <a:lnTo>
                    <a:pt x="35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6"/>
            <p:cNvSpPr/>
            <p:nvPr/>
          </p:nvSpPr>
          <p:spPr>
            <a:xfrm>
              <a:off x="275525" y="359300"/>
              <a:ext cx="177800" cy="114350"/>
            </a:xfrm>
            <a:custGeom>
              <a:rect b="b" l="l" r="r" t="t"/>
              <a:pathLst>
                <a:path extrusionOk="0" h="4574" w="7112">
                  <a:moveTo>
                    <a:pt x="3531" y="1"/>
                  </a:moveTo>
                  <a:lnTo>
                    <a:pt x="1" y="1201"/>
                  </a:lnTo>
                  <a:lnTo>
                    <a:pt x="3531" y="4574"/>
                  </a:lnTo>
                  <a:lnTo>
                    <a:pt x="7111" y="3413"/>
                  </a:ln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36"/>
            <p:cNvSpPr/>
            <p:nvPr/>
          </p:nvSpPr>
          <p:spPr>
            <a:xfrm>
              <a:off x="652700" y="229250"/>
              <a:ext cx="177775" cy="115325"/>
            </a:xfrm>
            <a:custGeom>
              <a:rect b="b" l="l" r="r" t="t"/>
              <a:pathLst>
                <a:path extrusionOk="0" h="4613" w="7111">
                  <a:moveTo>
                    <a:pt x="3531" y="0"/>
                  </a:moveTo>
                  <a:lnTo>
                    <a:pt x="0" y="1200"/>
                  </a:lnTo>
                  <a:lnTo>
                    <a:pt x="3570" y="4613"/>
                  </a:lnTo>
                  <a:lnTo>
                    <a:pt x="7111" y="3413"/>
                  </a:ln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36"/>
            <p:cNvSpPr/>
            <p:nvPr/>
          </p:nvSpPr>
          <p:spPr>
            <a:xfrm>
              <a:off x="851600" y="161875"/>
              <a:ext cx="177800" cy="115350"/>
            </a:xfrm>
            <a:custGeom>
              <a:rect b="b" l="l" r="r" t="t"/>
              <a:pathLst>
                <a:path extrusionOk="0" h="4614" w="7112">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36"/>
            <p:cNvSpPr/>
            <p:nvPr/>
          </p:nvSpPr>
          <p:spPr>
            <a:xfrm>
              <a:off x="1051500" y="94025"/>
              <a:ext cx="177775" cy="115325"/>
            </a:xfrm>
            <a:custGeom>
              <a:rect b="b" l="l" r="r" t="t"/>
              <a:pathLst>
                <a:path extrusionOk="0" h="4613" w="7111">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6"/>
            <p:cNvSpPr/>
            <p:nvPr/>
          </p:nvSpPr>
          <p:spPr>
            <a:xfrm>
              <a:off x="286600" y="234650"/>
              <a:ext cx="1318125" cy="1053325"/>
            </a:xfrm>
            <a:custGeom>
              <a:rect b="b" l="l" r="r" t="t"/>
              <a:pathLst>
                <a:path extrusionOk="0" h="42133" w="52725">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6"/>
            <p:cNvSpPr/>
            <p:nvPr/>
          </p:nvSpPr>
          <p:spPr>
            <a:xfrm>
              <a:off x="413450" y="645750"/>
              <a:ext cx="67650" cy="67150"/>
            </a:xfrm>
            <a:custGeom>
              <a:rect b="b" l="l" r="r" t="t"/>
              <a:pathLst>
                <a:path extrusionOk="0" h="2686" w="2706">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36"/>
            <p:cNvSpPr/>
            <p:nvPr/>
          </p:nvSpPr>
          <p:spPr>
            <a:xfrm>
              <a:off x="489425" y="634425"/>
              <a:ext cx="19450" cy="62250"/>
            </a:xfrm>
            <a:custGeom>
              <a:rect b="b" l="l" r="r" t="t"/>
              <a:pathLst>
                <a:path extrusionOk="0" h="2490" w="778">
                  <a:moveTo>
                    <a:pt x="257" y="1"/>
                  </a:moveTo>
                  <a:lnTo>
                    <a:pt x="1" y="50"/>
                  </a:lnTo>
                  <a:lnTo>
                    <a:pt x="522" y="2489"/>
                  </a:lnTo>
                  <a:lnTo>
                    <a:pt x="778" y="2430"/>
                  </a:lnTo>
                  <a:lnTo>
                    <a:pt x="25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6"/>
            <p:cNvSpPr/>
            <p:nvPr/>
          </p:nvSpPr>
          <p:spPr>
            <a:xfrm>
              <a:off x="520175" y="623400"/>
              <a:ext cx="61475" cy="66625"/>
            </a:xfrm>
            <a:custGeom>
              <a:rect b="b" l="l" r="r" t="t"/>
              <a:pathLst>
                <a:path extrusionOk="0" h="2665" w="2459">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6"/>
            <p:cNvSpPr/>
            <p:nvPr/>
          </p:nvSpPr>
          <p:spPr>
            <a:xfrm>
              <a:off x="587300" y="605925"/>
              <a:ext cx="56075" cy="69850"/>
            </a:xfrm>
            <a:custGeom>
              <a:rect b="b" l="l" r="r" t="t"/>
              <a:pathLst>
                <a:path extrusionOk="0" h="2794" w="2243">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6"/>
            <p:cNvSpPr/>
            <p:nvPr/>
          </p:nvSpPr>
          <p:spPr>
            <a:xfrm>
              <a:off x="646800" y="594325"/>
              <a:ext cx="62725" cy="63825"/>
            </a:xfrm>
            <a:custGeom>
              <a:rect b="b" l="l" r="r" t="t"/>
              <a:pathLst>
                <a:path extrusionOk="0" h="2553" w="2509">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6"/>
            <p:cNvSpPr/>
            <p:nvPr/>
          </p:nvSpPr>
          <p:spPr>
            <a:xfrm>
              <a:off x="705800" y="578875"/>
              <a:ext cx="50425" cy="66900"/>
            </a:xfrm>
            <a:custGeom>
              <a:rect b="b" l="l" r="r" t="t"/>
              <a:pathLst>
                <a:path extrusionOk="0" h="2676" w="2017">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36"/>
            <p:cNvSpPr/>
            <p:nvPr/>
          </p:nvSpPr>
          <p:spPr>
            <a:xfrm>
              <a:off x="766050" y="568850"/>
              <a:ext cx="71550" cy="63575"/>
            </a:xfrm>
            <a:custGeom>
              <a:rect b="b" l="l" r="r" t="t"/>
              <a:pathLst>
                <a:path extrusionOk="0" h="2543" w="2862">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36"/>
            <p:cNvSpPr/>
            <p:nvPr/>
          </p:nvSpPr>
          <p:spPr>
            <a:xfrm>
              <a:off x="846200" y="553575"/>
              <a:ext cx="61475" cy="66625"/>
            </a:xfrm>
            <a:custGeom>
              <a:rect b="b" l="l" r="r" t="t"/>
              <a:pathLst>
                <a:path extrusionOk="0" h="2665" w="2459">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6"/>
            <p:cNvSpPr/>
            <p:nvPr/>
          </p:nvSpPr>
          <p:spPr>
            <a:xfrm>
              <a:off x="525575" y="1019700"/>
              <a:ext cx="71075" cy="69375"/>
            </a:xfrm>
            <a:custGeom>
              <a:rect b="b" l="l" r="r" t="t"/>
              <a:pathLst>
                <a:path extrusionOk="0" h="2775" w="2843">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36"/>
            <p:cNvSpPr/>
            <p:nvPr/>
          </p:nvSpPr>
          <p:spPr>
            <a:xfrm>
              <a:off x="604500" y="1008100"/>
              <a:ext cx="66650" cy="59375"/>
            </a:xfrm>
            <a:custGeom>
              <a:rect b="b" l="l" r="r" t="t"/>
              <a:pathLst>
                <a:path extrusionOk="0" h="2375" w="2666">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36"/>
            <p:cNvSpPr/>
            <p:nvPr/>
          </p:nvSpPr>
          <p:spPr>
            <a:xfrm>
              <a:off x="668425" y="989725"/>
              <a:ext cx="56075" cy="63200"/>
            </a:xfrm>
            <a:custGeom>
              <a:rect b="b" l="l" r="r" t="t"/>
              <a:pathLst>
                <a:path extrusionOk="0" h="2528" w="2243">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36"/>
            <p:cNvSpPr/>
            <p:nvPr/>
          </p:nvSpPr>
          <p:spPr>
            <a:xfrm>
              <a:off x="736775" y="985775"/>
              <a:ext cx="18475" cy="58050"/>
            </a:xfrm>
            <a:custGeom>
              <a:rect b="b" l="l" r="r" t="t"/>
              <a:pathLst>
                <a:path extrusionOk="0" h="2322" w="739">
                  <a:moveTo>
                    <a:pt x="247" y="1"/>
                  </a:moveTo>
                  <a:lnTo>
                    <a:pt x="1" y="50"/>
                  </a:lnTo>
                  <a:lnTo>
                    <a:pt x="492" y="2322"/>
                  </a:lnTo>
                  <a:lnTo>
                    <a:pt x="738" y="2263"/>
                  </a:lnTo>
                  <a:lnTo>
                    <a:pt x="24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36"/>
            <p:cNvSpPr/>
            <p:nvPr/>
          </p:nvSpPr>
          <p:spPr>
            <a:xfrm>
              <a:off x="765300" y="972500"/>
              <a:ext cx="52400" cy="65175"/>
            </a:xfrm>
            <a:custGeom>
              <a:rect b="b" l="l" r="r" t="t"/>
              <a:pathLst>
                <a:path extrusionOk="0" h="2607" w="2096">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36"/>
            <p:cNvSpPr/>
            <p:nvPr/>
          </p:nvSpPr>
          <p:spPr>
            <a:xfrm>
              <a:off x="1121825" y="278425"/>
              <a:ext cx="122700" cy="140400"/>
            </a:xfrm>
            <a:custGeom>
              <a:rect b="b" l="l" r="r" t="t"/>
              <a:pathLst>
                <a:path extrusionOk="0" h="5616" w="4908">
                  <a:moveTo>
                    <a:pt x="4908" y="0"/>
                  </a:moveTo>
                  <a:lnTo>
                    <a:pt x="1269" y="826"/>
                  </a:lnTo>
                  <a:lnTo>
                    <a:pt x="0" y="5616"/>
                  </a:lnTo>
                  <a:lnTo>
                    <a:pt x="0" y="5616"/>
                  </a:lnTo>
                  <a:lnTo>
                    <a:pt x="3777" y="4829"/>
                  </a:lnTo>
                  <a:lnTo>
                    <a:pt x="49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36"/>
            <p:cNvSpPr/>
            <p:nvPr/>
          </p:nvSpPr>
          <p:spPr>
            <a:xfrm>
              <a:off x="1306450" y="238825"/>
              <a:ext cx="122725" cy="140175"/>
            </a:xfrm>
            <a:custGeom>
              <a:rect b="b" l="l" r="r" t="t"/>
              <a:pathLst>
                <a:path extrusionOk="0" h="5607" w="4909">
                  <a:moveTo>
                    <a:pt x="4909" y="1"/>
                  </a:moveTo>
                  <a:lnTo>
                    <a:pt x="1270" y="817"/>
                  </a:lnTo>
                  <a:lnTo>
                    <a:pt x="1" y="5607"/>
                  </a:lnTo>
                  <a:lnTo>
                    <a:pt x="3650" y="4721"/>
                  </a:lnTo>
                  <a:lnTo>
                    <a:pt x="49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36"/>
            <p:cNvSpPr/>
            <p:nvPr/>
          </p:nvSpPr>
          <p:spPr>
            <a:xfrm>
              <a:off x="917000" y="324875"/>
              <a:ext cx="122725" cy="140175"/>
            </a:xfrm>
            <a:custGeom>
              <a:rect b="b" l="l" r="r" t="t"/>
              <a:pathLst>
                <a:path extrusionOk="0" h="5607" w="4909">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36"/>
            <p:cNvSpPr/>
            <p:nvPr/>
          </p:nvSpPr>
          <p:spPr>
            <a:xfrm>
              <a:off x="712200" y="371100"/>
              <a:ext cx="122450" cy="140175"/>
            </a:xfrm>
            <a:custGeom>
              <a:rect b="b" l="l" r="r" t="t"/>
              <a:pathLst>
                <a:path extrusionOk="0" h="5607" w="4898">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6"/>
            <p:cNvSpPr/>
            <p:nvPr/>
          </p:nvSpPr>
          <p:spPr>
            <a:xfrm>
              <a:off x="506150" y="417825"/>
              <a:ext cx="122725" cy="140175"/>
            </a:xfrm>
            <a:custGeom>
              <a:rect b="b" l="l" r="r" t="t"/>
              <a:pathLst>
                <a:path extrusionOk="0" h="5607" w="4909">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36"/>
            <p:cNvSpPr/>
            <p:nvPr/>
          </p:nvSpPr>
          <p:spPr>
            <a:xfrm>
              <a:off x="311675" y="461825"/>
              <a:ext cx="122475" cy="139925"/>
            </a:xfrm>
            <a:custGeom>
              <a:rect b="b" l="l" r="r" t="t"/>
              <a:pathLst>
                <a:path extrusionOk="0" h="5597" w="4899">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6"/>
            <p:cNvSpPr/>
            <p:nvPr/>
          </p:nvSpPr>
          <p:spPr>
            <a:xfrm>
              <a:off x="307725" y="342050"/>
              <a:ext cx="1160800" cy="262650"/>
            </a:xfrm>
            <a:custGeom>
              <a:rect b="b" l="l" r="r" t="t"/>
              <a:pathLst>
                <a:path extrusionOk="0" h="10506" w="46432">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6"/>
            <p:cNvSpPr/>
            <p:nvPr/>
          </p:nvSpPr>
          <p:spPr>
            <a:xfrm>
              <a:off x="414775" y="555250"/>
              <a:ext cx="1012100" cy="219375"/>
            </a:xfrm>
            <a:custGeom>
              <a:rect b="b" l="l" r="r" t="t"/>
              <a:pathLst>
                <a:path extrusionOk="0" h="8775" w="40484">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36"/>
            <p:cNvSpPr/>
            <p:nvPr/>
          </p:nvSpPr>
          <p:spPr>
            <a:xfrm>
              <a:off x="468775" y="787750"/>
              <a:ext cx="1011475" cy="219450"/>
            </a:xfrm>
            <a:custGeom>
              <a:rect b="b" l="l" r="r" t="t"/>
              <a:pathLst>
                <a:path extrusionOk="0" h="8778" w="40459">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36"/>
            <p:cNvSpPr/>
            <p:nvPr/>
          </p:nvSpPr>
          <p:spPr>
            <a:xfrm>
              <a:off x="644825" y="719875"/>
              <a:ext cx="54600" cy="234225"/>
            </a:xfrm>
            <a:custGeom>
              <a:rect b="b" l="l" r="r" t="t"/>
              <a:pathLst>
                <a:path extrusionOk="0" h="9369" w="2184">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6"/>
            <p:cNvSpPr/>
            <p:nvPr/>
          </p:nvSpPr>
          <p:spPr>
            <a:xfrm>
              <a:off x="1170500" y="611925"/>
              <a:ext cx="55350" cy="236450"/>
            </a:xfrm>
            <a:custGeom>
              <a:rect b="b" l="l" r="r" t="t"/>
              <a:pathLst>
                <a:path extrusionOk="0" h="9458" w="2214">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6"/>
            <p:cNvSpPr/>
            <p:nvPr/>
          </p:nvSpPr>
          <p:spPr>
            <a:xfrm>
              <a:off x="514275" y="969425"/>
              <a:ext cx="989650" cy="215525"/>
            </a:xfrm>
            <a:custGeom>
              <a:rect b="b" l="l" r="r" t="t"/>
              <a:pathLst>
                <a:path extrusionOk="0" h="8621" w="39586">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6"/>
            <p:cNvSpPr/>
            <p:nvPr/>
          </p:nvSpPr>
          <p:spPr>
            <a:xfrm>
              <a:off x="439275" y="809950"/>
              <a:ext cx="48950" cy="52425"/>
            </a:xfrm>
            <a:custGeom>
              <a:rect b="b" l="l" r="r" t="t"/>
              <a:pathLst>
                <a:path extrusionOk="0" h="2097" w="1958">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6"/>
            <p:cNvSpPr/>
            <p:nvPr/>
          </p:nvSpPr>
          <p:spPr>
            <a:xfrm>
              <a:off x="489975" y="794975"/>
              <a:ext cx="62425" cy="51550"/>
            </a:xfrm>
            <a:custGeom>
              <a:rect b="b" l="l" r="r" t="t"/>
              <a:pathLst>
                <a:path extrusionOk="0" h="2062" w="2497">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36"/>
            <p:cNvSpPr/>
            <p:nvPr/>
          </p:nvSpPr>
          <p:spPr>
            <a:xfrm>
              <a:off x="555325" y="787125"/>
              <a:ext cx="42575" cy="48450"/>
            </a:xfrm>
            <a:custGeom>
              <a:rect b="b" l="l" r="r" t="t"/>
              <a:pathLst>
                <a:path extrusionOk="0" h="1938" w="1703">
                  <a:moveTo>
                    <a:pt x="207" y="0"/>
                  </a:moveTo>
                  <a:lnTo>
                    <a:pt x="1" y="49"/>
                  </a:lnTo>
                  <a:lnTo>
                    <a:pt x="433" y="1938"/>
                  </a:lnTo>
                  <a:lnTo>
                    <a:pt x="1702" y="1653"/>
                  </a:lnTo>
                  <a:lnTo>
                    <a:pt x="1663" y="1475"/>
                  </a:lnTo>
                  <a:lnTo>
                    <a:pt x="601"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6"/>
            <p:cNvSpPr/>
            <p:nvPr/>
          </p:nvSpPr>
          <p:spPr>
            <a:xfrm>
              <a:off x="600325" y="776800"/>
              <a:ext cx="42550" cy="48450"/>
            </a:xfrm>
            <a:custGeom>
              <a:rect b="b" l="l" r="r" t="t"/>
              <a:pathLst>
                <a:path extrusionOk="0" h="1938" w="1702">
                  <a:moveTo>
                    <a:pt x="207" y="0"/>
                  </a:moveTo>
                  <a:lnTo>
                    <a:pt x="0" y="49"/>
                  </a:lnTo>
                  <a:lnTo>
                    <a:pt x="433" y="1938"/>
                  </a:lnTo>
                  <a:lnTo>
                    <a:pt x="1702" y="1652"/>
                  </a:lnTo>
                  <a:lnTo>
                    <a:pt x="1662" y="1475"/>
                  </a:lnTo>
                  <a:lnTo>
                    <a:pt x="600"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6"/>
            <p:cNvSpPr/>
            <p:nvPr/>
          </p:nvSpPr>
          <p:spPr>
            <a:xfrm>
              <a:off x="694000" y="749725"/>
              <a:ext cx="42550" cy="50325"/>
            </a:xfrm>
            <a:custGeom>
              <a:rect b="b" l="l" r="r" t="t"/>
              <a:pathLst>
                <a:path extrusionOk="0" h="2013" w="1702">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6"/>
            <p:cNvSpPr/>
            <p:nvPr/>
          </p:nvSpPr>
          <p:spPr>
            <a:xfrm>
              <a:off x="740950" y="737425"/>
              <a:ext cx="49450" cy="50075"/>
            </a:xfrm>
            <a:custGeom>
              <a:rect b="b" l="l" r="r" t="t"/>
              <a:pathLst>
                <a:path extrusionOk="0" h="2003" w="1978">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6"/>
            <p:cNvSpPr/>
            <p:nvPr/>
          </p:nvSpPr>
          <p:spPr>
            <a:xfrm>
              <a:off x="796775" y="723675"/>
              <a:ext cx="44525" cy="54875"/>
            </a:xfrm>
            <a:custGeom>
              <a:rect b="b" l="l" r="r" t="t"/>
              <a:pathLst>
                <a:path extrusionOk="0" h="2195" w="1781">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6"/>
            <p:cNvSpPr/>
            <p:nvPr/>
          </p:nvSpPr>
          <p:spPr>
            <a:xfrm>
              <a:off x="847175" y="710400"/>
              <a:ext cx="50675" cy="56575"/>
            </a:xfrm>
            <a:custGeom>
              <a:rect b="b" l="l" r="r" t="t"/>
              <a:pathLst>
                <a:path extrusionOk="0" h="2263" w="2027">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6"/>
            <p:cNvSpPr/>
            <p:nvPr/>
          </p:nvSpPr>
          <p:spPr>
            <a:xfrm>
              <a:off x="907425" y="698350"/>
              <a:ext cx="44525" cy="54875"/>
            </a:xfrm>
            <a:custGeom>
              <a:rect b="b" l="l" r="r" t="t"/>
              <a:pathLst>
                <a:path extrusionOk="0" h="2195" w="1781">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6"/>
            <p:cNvSpPr/>
            <p:nvPr/>
          </p:nvSpPr>
          <p:spPr>
            <a:xfrm>
              <a:off x="1210825" y="630675"/>
              <a:ext cx="49425" cy="50050"/>
            </a:xfrm>
            <a:custGeom>
              <a:rect b="b" l="l" r="r" t="t"/>
              <a:pathLst>
                <a:path extrusionOk="0" h="2002" w="1977">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6"/>
            <p:cNvSpPr/>
            <p:nvPr/>
          </p:nvSpPr>
          <p:spPr>
            <a:xfrm>
              <a:off x="1266150" y="615500"/>
              <a:ext cx="48450" cy="53075"/>
            </a:xfrm>
            <a:custGeom>
              <a:rect b="b" l="l" r="r" t="t"/>
              <a:pathLst>
                <a:path extrusionOk="0" h="2123" w="1938">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6"/>
            <p:cNvSpPr/>
            <p:nvPr/>
          </p:nvSpPr>
          <p:spPr>
            <a:xfrm>
              <a:off x="1316800" y="603950"/>
              <a:ext cx="39350" cy="52400"/>
            </a:xfrm>
            <a:custGeom>
              <a:rect b="b" l="l" r="r" t="t"/>
              <a:pathLst>
                <a:path extrusionOk="0" h="2096" w="1574">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1" name="Google Shape;1411;p36"/>
          <p:cNvGrpSpPr/>
          <p:nvPr/>
        </p:nvGrpSpPr>
        <p:grpSpPr>
          <a:xfrm rot="-610959">
            <a:off x="7715675" y="4027009"/>
            <a:ext cx="1133128" cy="899116"/>
            <a:chOff x="1291550" y="1421925"/>
            <a:chExt cx="1399875" cy="1110775"/>
          </a:xfrm>
        </p:grpSpPr>
        <p:sp>
          <p:nvSpPr>
            <p:cNvPr id="1412" name="Google Shape;1412;p36"/>
            <p:cNvSpPr/>
            <p:nvPr/>
          </p:nvSpPr>
          <p:spPr>
            <a:xfrm>
              <a:off x="1291550" y="1421925"/>
              <a:ext cx="658725" cy="589775"/>
            </a:xfrm>
            <a:custGeom>
              <a:rect b="b" l="l" r="r" t="t"/>
              <a:pathLst>
                <a:path extrusionOk="0" h="23591" w="26349">
                  <a:moveTo>
                    <a:pt x="13167" y="1"/>
                  </a:moveTo>
                  <a:cubicBezTo>
                    <a:pt x="8107" y="1"/>
                    <a:pt x="3432" y="3283"/>
                    <a:pt x="1889" y="8378"/>
                  </a:cubicBezTo>
                  <a:cubicBezTo>
                    <a:pt x="1" y="14613"/>
                    <a:pt x="3521" y="21193"/>
                    <a:pt x="9757" y="23081"/>
                  </a:cubicBezTo>
                  <a:cubicBezTo>
                    <a:pt x="10895" y="23426"/>
                    <a:pt x="12046" y="23591"/>
                    <a:pt x="13178" y="23591"/>
                  </a:cubicBezTo>
                  <a:cubicBezTo>
                    <a:pt x="18235" y="23591"/>
                    <a:pt x="22917" y="20308"/>
                    <a:pt x="24460" y="15213"/>
                  </a:cubicBezTo>
                  <a:cubicBezTo>
                    <a:pt x="26348" y="8978"/>
                    <a:pt x="22827" y="2399"/>
                    <a:pt x="16592" y="510"/>
                  </a:cubicBezTo>
                  <a:cubicBezTo>
                    <a:pt x="15452" y="165"/>
                    <a:pt x="14300" y="1"/>
                    <a:pt x="13167" y="1"/>
                  </a:cubicBezTo>
                  <a:close/>
                </a:path>
              </a:pathLst>
            </a:custGeom>
            <a:solidFill>
              <a:schemeClr val="accent6"/>
            </a:solidFill>
            <a:ln cap="flat" cmpd="sng" w="1143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36"/>
            <p:cNvSpPr/>
            <p:nvPr/>
          </p:nvSpPr>
          <p:spPr>
            <a:xfrm>
              <a:off x="1958675" y="1421925"/>
              <a:ext cx="658725" cy="589775"/>
            </a:xfrm>
            <a:custGeom>
              <a:rect b="b" l="l" r="r" t="t"/>
              <a:pathLst>
                <a:path extrusionOk="0" h="23591" w="26349">
                  <a:moveTo>
                    <a:pt x="13167" y="1"/>
                  </a:moveTo>
                  <a:cubicBezTo>
                    <a:pt x="8107" y="1"/>
                    <a:pt x="3432" y="3283"/>
                    <a:pt x="1889" y="8378"/>
                  </a:cubicBezTo>
                  <a:cubicBezTo>
                    <a:pt x="1" y="14613"/>
                    <a:pt x="3521" y="21193"/>
                    <a:pt x="9757" y="23081"/>
                  </a:cubicBezTo>
                  <a:cubicBezTo>
                    <a:pt x="10895" y="23426"/>
                    <a:pt x="12046" y="23591"/>
                    <a:pt x="13178" y="23591"/>
                  </a:cubicBezTo>
                  <a:cubicBezTo>
                    <a:pt x="18235" y="23591"/>
                    <a:pt x="22917" y="20308"/>
                    <a:pt x="24460" y="15213"/>
                  </a:cubicBezTo>
                  <a:cubicBezTo>
                    <a:pt x="26348" y="8988"/>
                    <a:pt x="22817" y="2399"/>
                    <a:pt x="16592" y="510"/>
                  </a:cubicBezTo>
                  <a:cubicBezTo>
                    <a:pt x="15452" y="165"/>
                    <a:pt x="14300" y="1"/>
                    <a:pt x="13167" y="1"/>
                  </a:cubicBezTo>
                  <a:close/>
                </a:path>
              </a:pathLst>
            </a:custGeom>
            <a:solidFill>
              <a:schemeClr val="accent6"/>
            </a:solidFill>
            <a:ln cap="flat" cmpd="sng" w="1143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36"/>
            <p:cNvSpPr/>
            <p:nvPr/>
          </p:nvSpPr>
          <p:spPr>
            <a:xfrm>
              <a:off x="1359275" y="1947625"/>
              <a:ext cx="1332150" cy="585075"/>
            </a:xfrm>
            <a:custGeom>
              <a:rect b="b" l="l" r="r" t="t"/>
              <a:pathLst>
                <a:path extrusionOk="0" h="23403" w="53286">
                  <a:moveTo>
                    <a:pt x="52182" y="0"/>
                  </a:moveTo>
                  <a:cubicBezTo>
                    <a:pt x="52060" y="0"/>
                    <a:pt x="51935" y="21"/>
                    <a:pt x="51810" y="65"/>
                  </a:cubicBezTo>
                  <a:lnTo>
                    <a:pt x="50670" y="468"/>
                  </a:lnTo>
                  <a:lnTo>
                    <a:pt x="50325" y="596"/>
                  </a:lnTo>
                  <a:lnTo>
                    <a:pt x="39291" y="4510"/>
                  </a:lnTo>
                  <a:cubicBezTo>
                    <a:pt x="39104" y="3910"/>
                    <a:pt x="38543" y="3497"/>
                    <a:pt x="37914" y="3497"/>
                  </a:cubicBezTo>
                  <a:lnTo>
                    <a:pt x="7849" y="3497"/>
                  </a:lnTo>
                  <a:cubicBezTo>
                    <a:pt x="7052" y="3497"/>
                    <a:pt x="6403" y="4146"/>
                    <a:pt x="6403" y="4943"/>
                  </a:cubicBezTo>
                  <a:lnTo>
                    <a:pt x="6403" y="7353"/>
                  </a:lnTo>
                  <a:lnTo>
                    <a:pt x="3571" y="7353"/>
                  </a:lnTo>
                  <a:cubicBezTo>
                    <a:pt x="3010" y="7353"/>
                    <a:pt x="2538" y="7756"/>
                    <a:pt x="2459" y="8316"/>
                  </a:cubicBezTo>
                  <a:lnTo>
                    <a:pt x="1112" y="8316"/>
                  </a:lnTo>
                  <a:cubicBezTo>
                    <a:pt x="492" y="8316"/>
                    <a:pt x="1" y="8808"/>
                    <a:pt x="1" y="9418"/>
                  </a:cubicBezTo>
                  <a:lnTo>
                    <a:pt x="1" y="11876"/>
                  </a:lnTo>
                  <a:cubicBezTo>
                    <a:pt x="1" y="12486"/>
                    <a:pt x="492" y="12978"/>
                    <a:pt x="1112" y="12978"/>
                  </a:cubicBezTo>
                  <a:lnTo>
                    <a:pt x="2459" y="12978"/>
                  </a:lnTo>
                  <a:cubicBezTo>
                    <a:pt x="2489" y="13568"/>
                    <a:pt x="2971" y="14030"/>
                    <a:pt x="3571" y="14030"/>
                  </a:cubicBezTo>
                  <a:lnTo>
                    <a:pt x="6403" y="14030"/>
                  </a:lnTo>
                  <a:lnTo>
                    <a:pt x="6403" y="21957"/>
                  </a:lnTo>
                  <a:cubicBezTo>
                    <a:pt x="6403" y="22754"/>
                    <a:pt x="7052" y="23403"/>
                    <a:pt x="7849" y="23403"/>
                  </a:cubicBezTo>
                  <a:lnTo>
                    <a:pt x="37914" y="23403"/>
                  </a:lnTo>
                  <a:cubicBezTo>
                    <a:pt x="38710" y="23403"/>
                    <a:pt x="39360" y="22754"/>
                    <a:pt x="39369" y="21957"/>
                  </a:cubicBezTo>
                  <a:lnTo>
                    <a:pt x="39369" y="16784"/>
                  </a:lnTo>
                  <a:lnTo>
                    <a:pt x="50374" y="20020"/>
                  </a:lnTo>
                  <a:lnTo>
                    <a:pt x="50719" y="20128"/>
                  </a:lnTo>
                  <a:lnTo>
                    <a:pt x="51869" y="20462"/>
                  </a:lnTo>
                  <a:cubicBezTo>
                    <a:pt x="51968" y="20492"/>
                    <a:pt x="52076" y="20502"/>
                    <a:pt x="52174" y="20511"/>
                  </a:cubicBezTo>
                  <a:cubicBezTo>
                    <a:pt x="52784" y="20511"/>
                    <a:pt x="53286" y="20010"/>
                    <a:pt x="53286" y="19400"/>
                  </a:cubicBezTo>
                  <a:lnTo>
                    <a:pt x="53286" y="1107"/>
                  </a:lnTo>
                  <a:cubicBezTo>
                    <a:pt x="53286" y="473"/>
                    <a:pt x="52768" y="0"/>
                    <a:pt x="52182" y="0"/>
                  </a:cubicBezTo>
                  <a:close/>
                </a:path>
              </a:pathLst>
            </a:custGeom>
            <a:solidFill>
              <a:schemeClr val="accent6"/>
            </a:solidFill>
            <a:ln cap="flat" cmpd="sng" w="1143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6"/>
            <p:cNvSpPr/>
            <p:nvPr/>
          </p:nvSpPr>
          <p:spPr>
            <a:xfrm>
              <a:off x="1353763" y="1449663"/>
              <a:ext cx="534300" cy="534300"/>
            </a:xfrm>
            <a:custGeom>
              <a:rect b="b" l="l" r="r" t="t"/>
              <a:pathLst>
                <a:path extrusionOk="0" h="21372" w="21372">
                  <a:moveTo>
                    <a:pt x="10691" y="0"/>
                  </a:moveTo>
                  <a:cubicBezTo>
                    <a:pt x="4790" y="0"/>
                    <a:pt x="0" y="4790"/>
                    <a:pt x="0" y="10691"/>
                  </a:cubicBezTo>
                  <a:cubicBezTo>
                    <a:pt x="0" y="16592"/>
                    <a:pt x="4790" y="21371"/>
                    <a:pt x="10691" y="21371"/>
                  </a:cubicBezTo>
                  <a:cubicBezTo>
                    <a:pt x="16592" y="21371"/>
                    <a:pt x="21371" y="16592"/>
                    <a:pt x="21371" y="10691"/>
                  </a:cubicBezTo>
                  <a:cubicBezTo>
                    <a:pt x="21371" y="4790"/>
                    <a:pt x="16592" y="0"/>
                    <a:pt x="106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36"/>
            <p:cNvSpPr/>
            <p:nvPr/>
          </p:nvSpPr>
          <p:spPr>
            <a:xfrm>
              <a:off x="2020888" y="1449663"/>
              <a:ext cx="534300" cy="534300"/>
            </a:xfrm>
            <a:custGeom>
              <a:rect b="b" l="l" r="r" t="t"/>
              <a:pathLst>
                <a:path extrusionOk="0" h="21372" w="21372">
                  <a:moveTo>
                    <a:pt x="10691" y="0"/>
                  </a:moveTo>
                  <a:cubicBezTo>
                    <a:pt x="4790" y="0"/>
                    <a:pt x="0" y="4790"/>
                    <a:pt x="0" y="10691"/>
                  </a:cubicBezTo>
                  <a:cubicBezTo>
                    <a:pt x="0" y="16592"/>
                    <a:pt x="4790" y="21371"/>
                    <a:pt x="10691" y="21371"/>
                  </a:cubicBezTo>
                  <a:cubicBezTo>
                    <a:pt x="16592" y="21371"/>
                    <a:pt x="21371" y="16592"/>
                    <a:pt x="21371" y="10691"/>
                  </a:cubicBezTo>
                  <a:cubicBezTo>
                    <a:pt x="21371" y="4790"/>
                    <a:pt x="16592" y="0"/>
                    <a:pt x="106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36"/>
            <p:cNvSpPr/>
            <p:nvPr/>
          </p:nvSpPr>
          <p:spPr>
            <a:xfrm>
              <a:off x="1537525" y="2060850"/>
              <a:ext cx="768875" cy="442350"/>
            </a:xfrm>
            <a:custGeom>
              <a:rect b="b" l="l" r="r" t="t"/>
              <a:pathLst>
                <a:path extrusionOk="0" h="17694" w="30755">
                  <a:moveTo>
                    <a:pt x="345" y="1"/>
                  </a:moveTo>
                  <a:cubicBezTo>
                    <a:pt x="158" y="1"/>
                    <a:pt x="1" y="148"/>
                    <a:pt x="1" y="345"/>
                  </a:cubicBezTo>
                  <a:lnTo>
                    <a:pt x="1" y="17349"/>
                  </a:lnTo>
                  <a:cubicBezTo>
                    <a:pt x="1" y="17536"/>
                    <a:pt x="158" y="17694"/>
                    <a:pt x="345" y="17694"/>
                  </a:cubicBezTo>
                  <a:lnTo>
                    <a:pt x="30410" y="17694"/>
                  </a:lnTo>
                  <a:cubicBezTo>
                    <a:pt x="30597" y="17694"/>
                    <a:pt x="30754" y="17536"/>
                    <a:pt x="30754" y="17349"/>
                  </a:cubicBezTo>
                  <a:lnTo>
                    <a:pt x="30754" y="345"/>
                  </a:lnTo>
                  <a:cubicBezTo>
                    <a:pt x="30754" y="148"/>
                    <a:pt x="30597" y="1"/>
                    <a:pt x="304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36"/>
            <p:cNvSpPr/>
            <p:nvPr/>
          </p:nvSpPr>
          <p:spPr>
            <a:xfrm>
              <a:off x="1557450" y="2083725"/>
              <a:ext cx="731250" cy="402525"/>
            </a:xfrm>
            <a:custGeom>
              <a:rect b="b" l="l" r="r" t="t"/>
              <a:pathLst>
                <a:path extrusionOk="0" h="16101" w="29250">
                  <a:moveTo>
                    <a:pt x="28905" y="335"/>
                  </a:moveTo>
                  <a:lnTo>
                    <a:pt x="28905" y="15756"/>
                  </a:lnTo>
                  <a:lnTo>
                    <a:pt x="345" y="15756"/>
                  </a:lnTo>
                  <a:lnTo>
                    <a:pt x="345" y="335"/>
                  </a:lnTo>
                  <a:close/>
                  <a:moveTo>
                    <a:pt x="1" y="1"/>
                  </a:moveTo>
                  <a:lnTo>
                    <a:pt x="1" y="16100"/>
                  </a:lnTo>
                  <a:lnTo>
                    <a:pt x="29249" y="16100"/>
                  </a:lnTo>
                  <a:lnTo>
                    <a:pt x="292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36"/>
            <p:cNvSpPr/>
            <p:nvPr/>
          </p:nvSpPr>
          <p:spPr>
            <a:xfrm>
              <a:off x="1439175" y="2157250"/>
              <a:ext cx="917375" cy="111650"/>
            </a:xfrm>
            <a:custGeom>
              <a:rect b="b" l="l" r="r" t="t"/>
              <a:pathLst>
                <a:path extrusionOk="0" h="4466" w="36695">
                  <a:moveTo>
                    <a:pt x="1" y="0"/>
                  </a:moveTo>
                  <a:lnTo>
                    <a:pt x="1" y="4465"/>
                  </a:lnTo>
                  <a:lnTo>
                    <a:pt x="35672" y="4465"/>
                  </a:lnTo>
                  <a:cubicBezTo>
                    <a:pt x="36242" y="4465"/>
                    <a:pt x="36695" y="4003"/>
                    <a:pt x="36695" y="3432"/>
                  </a:cubicBezTo>
                  <a:lnTo>
                    <a:pt x="36695" y="1023"/>
                  </a:lnTo>
                  <a:cubicBezTo>
                    <a:pt x="36695" y="453"/>
                    <a:pt x="36242" y="0"/>
                    <a:pt x="3567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36"/>
            <p:cNvSpPr/>
            <p:nvPr/>
          </p:nvSpPr>
          <p:spPr>
            <a:xfrm>
              <a:off x="1623100" y="2187725"/>
              <a:ext cx="293350" cy="52650"/>
            </a:xfrm>
            <a:custGeom>
              <a:rect b="b" l="l" r="r" t="t"/>
              <a:pathLst>
                <a:path extrusionOk="0" fill="none" h="2106" w="11734">
                  <a:moveTo>
                    <a:pt x="1053" y="1"/>
                  </a:moveTo>
                  <a:lnTo>
                    <a:pt x="10681" y="1"/>
                  </a:lnTo>
                  <a:cubicBezTo>
                    <a:pt x="11271" y="1"/>
                    <a:pt x="11733" y="473"/>
                    <a:pt x="11733" y="1053"/>
                  </a:cubicBezTo>
                  <a:cubicBezTo>
                    <a:pt x="11733" y="1633"/>
                    <a:pt x="11271" y="2105"/>
                    <a:pt x="10681" y="2105"/>
                  </a:cubicBezTo>
                  <a:lnTo>
                    <a:pt x="1053" y="2105"/>
                  </a:lnTo>
                  <a:cubicBezTo>
                    <a:pt x="472" y="2105"/>
                    <a:pt x="0" y="1633"/>
                    <a:pt x="0" y="1053"/>
                  </a:cubicBezTo>
                  <a:cubicBezTo>
                    <a:pt x="0" y="473"/>
                    <a:pt x="472" y="1"/>
                    <a:pt x="1053" y="1"/>
                  </a:cubicBezTo>
                  <a:close/>
                </a:path>
              </a:pathLst>
            </a:custGeom>
            <a:noFill/>
            <a:ln cap="flat" cmpd="sng" w="8600">
              <a:solidFill>
                <a:schemeClr val="accent6"/>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6"/>
            <p:cNvSpPr/>
            <p:nvPr/>
          </p:nvSpPr>
          <p:spPr>
            <a:xfrm>
              <a:off x="1996825" y="2185750"/>
              <a:ext cx="55350" cy="55350"/>
            </a:xfrm>
            <a:custGeom>
              <a:rect b="b" l="l" r="r" t="t"/>
              <a:pathLst>
                <a:path extrusionOk="0" fill="none" h="2214" w="2214">
                  <a:moveTo>
                    <a:pt x="2213" y="1102"/>
                  </a:moveTo>
                  <a:cubicBezTo>
                    <a:pt x="2213" y="1722"/>
                    <a:pt x="1721" y="2214"/>
                    <a:pt x="1112" y="2214"/>
                  </a:cubicBezTo>
                  <a:cubicBezTo>
                    <a:pt x="492" y="2214"/>
                    <a:pt x="0" y="1722"/>
                    <a:pt x="0" y="1102"/>
                  </a:cubicBezTo>
                  <a:cubicBezTo>
                    <a:pt x="0" y="493"/>
                    <a:pt x="492" y="1"/>
                    <a:pt x="1112" y="1"/>
                  </a:cubicBezTo>
                  <a:cubicBezTo>
                    <a:pt x="1721" y="1"/>
                    <a:pt x="2213" y="493"/>
                    <a:pt x="2213" y="1102"/>
                  </a:cubicBezTo>
                  <a:close/>
                </a:path>
              </a:pathLst>
            </a:custGeom>
            <a:noFill/>
            <a:ln cap="flat" cmpd="sng" w="8600">
              <a:solidFill>
                <a:schemeClr val="accent6"/>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36"/>
            <p:cNvSpPr/>
            <p:nvPr/>
          </p:nvSpPr>
          <p:spPr>
            <a:xfrm>
              <a:off x="2091725" y="2185750"/>
              <a:ext cx="55350" cy="55350"/>
            </a:xfrm>
            <a:custGeom>
              <a:rect b="b" l="l" r="r" t="t"/>
              <a:pathLst>
                <a:path extrusionOk="0" fill="none" h="2214" w="2214">
                  <a:moveTo>
                    <a:pt x="2213" y="1102"/>
                  </a:moveTo>
                  <a:cubicBezTo>
                    <a:pt x="2213" y="1722"/>
                    <a:pt x="1722" y="2214"/>
                    <a:pt x="1112" y="2214"/>
                  </a:cubicBezTo>
                  <a:cubicBezTo>
                    <a:pt x="492" y="2214"/>
                    <a:pt x="1" y="1722"/>
                    <a:pt x="1" y="1102"/>
                  </a:cubicBezTo>
                  <a:cubicBezTo>
                    <a:pt x="1" y="493"/>
                    <a:pt x="492" y="1"/>
                    <a:pt x="1112" y="1"/>
                  </a:cubicBezTo>
                  <a:cubicBezTo>
                    <a:pt x="1722" y="1"/>
                    <a:pt x="2213" y="493"/>
                    <a:pt x="2213" y="1102"/>
                  </a:cubicBezTo>
                  <a:close/>
                </a:path>
              </a:pathLst>
            </a:custGeom>
            <a:noFill/>
            <a:ln cap="flat" cmpd="sng" w="8600">
              <a:solidFill>
                <a:schemeClr val="accent6"/>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36"/>
            <p:cNvSpPr/>
            <p:nvPr/>
          </p:nvSpPr>
          <p:spPr>
            <a:xfrm>
              <a:off x="1377725" y="2181325"/>
              <a:ext cx="120500" cy="61250"/>
            </a:xfrm>
            <a:custGeom>
              <a:rect b="b" l="l" r="r" t="t"/>
              <a:pathLst>
                <a:path extrusionOk="0" h="2450" w="4820">
                  <a:moveTo>
                    <a:pt x="0" y="1"/>
                  </a:moveTo>
                  <a:lnTo>
                    <a:pt x="0" y="2450"/>
                  </a:lnTo>
                  <a:lnTo>
                    <a:pt x="4819" y="2450"/>
                  </a:lnTo>
                  <a:lnTo>
                    <a:pt x="481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36"/>
            <p:cNvSpPr/>
            <p:nvPr/>
          </p:nvSpPr>
          <p:spPr>
            <a:xfrm>
              <a:off x="2334650" y="1973325"/>
              <a:ext cx="319900" cy="457600"/>
            </a:xfrm>
            <a:custGeom>
              <a:rect b="b" l="l" r="r" t="t"/>
              <a:pathLst>
                <a:path extrusionOk="0" h="18304" w="12796">
                  <a:moveTo>
                    <a:pt x="12795" y="1"/>
                  </a:moveTo>
                  <a:lnTo>
                    <a:pt x="11655" y="404"/>
                  </a:lnTo>
                  <a:lnTo>
                    <a:pt x="11310" y="522"/>
                  </a:lnTo>
                  <a:lnTo>
                    <a:pt x="0" y="4554"/>
                  </a:lnTo>
                  <a:lnTo>
                    <a:pt x="0" y="14537"/>
                  </a:lnTo>
                  <a:lnTo>
                    <a:pt x="11310" y="17861"/>
                  </a:lnTo>
                  <a:lnTo>
                    <a:pt x="11655" y="17969"/>
                  </a:lnTo>
                  <a:lnTo>
                    <a:pt x="12795" y="18303"/>
                  </a:lnTo>
                  <a:lnTo>
                    <a:pt x="127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36"/>
            <p:cNvSpPr/>
            <p:nvPr/>
          </p:nvSpPr>
          <p:spPr>
            <a:xfrm>
              <a:off x="2617400" y="1983425"/>
              <a:ext cx="8625" cy="439125"/>
            </a:xfrm>
            <a:custGeom>
              <a:rect b="b" l="l" r="r" t="t"/>
              <a:pathLst>
                <a:path extrusionOk="0" h="17565" w="345">
                  <a:moveTo>
                    <a:pt x="345" y="0"/>
                  </a:moveTo>
                  <a:lnTo>
                    <a:pt x="0" y="118"/>
                  </a:lnTo>
                  <a:lnTo>
                    <a:pt x="0" y="17457"/>
                  </a:lnTo>
                  <a:lnTo>
                    <a:pt x="345" y="17565"/>
                  </a:lnTo>
                  <a:lnTo>
                    <a:pt x="34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36"/>
            <p:cNvSpPr/>
            <p:nvPr/>
          </p:nvSpPr>
          <p:spPr>
            <a:xfrm>
              <a:off x="1413263" y="1517038"/>
              <a:ext cx="415300" cy="399550"/>
            </a:xfrm>
            <a:custGeom>
              <a:rect b="b" l="l" r="r" t="t"/>
              <a:pathLst>
                <a:path extrusionOk="0" h="15982" w="16612">
                  <a:moveTo>
                    <a:pt x="8626" y="334"/>
                  </a:moveTo>
                  <a:cubicBezTo>
                    <a:pt x="12845" y="334"/>
                    <a:pt x="16267" y="3767"/>
                    <a:pt x="16277" y="7986"/>
                  </a:cubicBezTo>
                  <a:cubicBezTo>
                    <a:pt x="16277" y="11084"/>
                    <a:pt x="14409" y="13877"/>
                    <a:pt x="11547" y="15057"/>
                  </a:cubicBezTo>
                  <a:cubicBezTo>
                    <a:pt x="10602" y="15451"/>
                    <a:pt x="9609" y="15642"/>
                    <a:pt x="8624" y="15642"/>
                  </a:cubicBezTo>
                  <a:cubicBezTo>
                    <a:pt x="6633" y="15642"/>
                    <a:pt x="4674" y="14862"/>
                    <a:pt x="3207" y="13395"/>
                  </a:cubicBezTo>
                  <a:cubicBezTo>
                    <a:pt x="1023" y="11212"/>
                    <a:pt x="365" y="7917"/>
                    <a:pt x="1555" y="5055"/>
                  </a:cubicBezTo>
                  <a:cubicBezTo>
                    <a:pt x="2735" y="2193"/>
                    <a:pt x="5528" y="334"/>
                    <a:pt x="8626" y="334"/>
                  </a:cubicBezTo>
                  <a:close/>
                  <a:moveTo>
                    <a:pt x="8628" y="1"/>
                  </a:moveTo>
                  <a:cubicBezTo>
                    <a:pt x="6548" y="1"/>
                    <a:pt x="4504" y="814"/>
                    <a:pt x="2971" y="2341"/>
                  </a:cubicBezTo>
                  <a:cubicBezTo>
                    <a:pt x="689" y="4632"/>
                    <a:pt x="1" y="8064"/>
                    <a:pt x="1240" y="11054"/>
                  </a:cubicBezTo>
                  <a:cubicBezTo>
                    <a:pt x="2479" y="14034"/>
                    <a:pt x="5390" y="15981"/>
                    <a:pt x="8626" y="15981"/>
                  </a:cubicBezTo>
                  <a:cubicBezTo>
                    <a:pt x="13032" y="15972"/>
                    <a:pt x="16602" y="12402"/>
                    <a:pt x="16612" y="7996"/>
                  </a:cubicBezTo>
                  <a:cubicBezTo>
                    <a:pt x="16612" y="4760"/>
                    <a:pt x="14664" y="1849"/>
                    <a:pt x="11684" y="610"/>
                  </a:cubicBezTo>
                  <a:cubicBezTo>
                    <a:pt x="10695" y="200"/>
                    <a:pt x="9657" y="1"/>
                    <a:pt x="86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36"/>
            <p:cNvSpPr/>
            <p:nvPr/>
          </p:nvSpPr>
          <p:spPr>
            <a:xfrm>
              <a:off x="2080388" y="1517038"/>
              <a:ext cx="415300" cy="399550"/>
            </a:xfrm>
            <a:custGeom>
              <a:rect b="b" l="l" r="r" t="t"/>
              <a:pathLst>
                <a:path extrusionOk="0" h="15982" w="16612">
                  <a:moveTo>
                    <a:pt x="8625" y="334"/>
                  </a:moveTo>
                  <a:cubicBezTo>
                    <a:pt x="12854" y="334"/>
                    <a:pt x="16277" y="3757"/>
                    <a:pt x="16287" y="7986"/>
                  </a:cubicBezTo>
                  <a:cubicBezTo>
                    <a:pt x="16277" y="11084"/>
                    <a:pt x="14418" y="13877"/>
                    <a:pt x="11556" y="15057"/>
                  </a:cubicBezTo>
                  <a:cubicBezTo>
                    <a:pt x="10608" y="15451"/>
                    <a:pt x="9613" y="15643"/>
                    <a:pt x="8626" y="15643"/>
                  </a:cubicBezTo>
                  <a:cubicBezTo>
                    <a:pt x="6637" y="15643"/>
                    <a:pt x="4682" y="14864"/>
                    <a:pt x="3216" y="13405"/>
                  </a:cubicBezTo>
                  <a:cubicBezTo>
                    <a:pt x="1033" y="11212"/>
                    <a:pt x="374" y="7917"/>
                    <a:pt x="1554" y="5065"/>
                  </a:cubicBezTo>
                  <a:cubicBezTo>
                    <a:pt x="2734" y="2203"/>
                    <a:pt x="5527" y="334"/>
                    <a:pt x="8625" y="334"/>
                  </a:cubicBezTo>
                  <a:close/>
                  <a:moveTo>
                    <a:pt x="8628" y="1"/>
                  </a:moveTo>
                  <a:cubicBezTo>
                    <a:pt x="6547" y="1"/>
                    <a:pt x="4504" y="814"/>
                    <a:pt x="2970" y="2341"/>
                  </a:cubicBezTo>
                  <a:cubicBezTo>
                    <a:pt x="689" y="4632"/>
                    <a:pt x="0" y="8064"/>
                    <a:pt x="1239" y="11054"/>
                  </a:cubicBezTo>
                  <a:cubicBezTo>
                    <a:pt x="2479" y="14034"/>
                    <a:pt x="5390" y="15981"/>
                    <a:pt x="8625" y="15981"/>
                  </a:cubicBezTo>
                  <a:cubicBezTo>
                    <a:pt x="13031" y="15972"/>
                    <a:pt x="16601" y="12402"/>
                    <a:pt x="16611" y="7996"/>
                  </a:cubicBezTo>
                  <a:cubicBezTo>
                    <a:pt x="16611" y="4760"/>
                    <a:pt x="14664" y="1849"/>
                    <a:pt x="11684" y="610"/>
                  </a:cubicBezTo>
                  <a:cubicBezTo>
                    <a:pt x="10695" y="200"/>
                    <a:pt x="9657" y="1"/>
                    <a:pt x="86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36"/>
            <p:cNvSpPr/>
            <p:nvPr/>
          </p:nvSpPr>
          <p:spPr>
            <a:xfrm>
              <a:off x="1572463" y="1675300"/>
              <a:ext cx="96900" cy="83025"/>
            </a:xfrm>
            <a:custGeom>
              <a:rect b="b" l="l" r="r" t="t"/>
              <a:pathLst>
                <a:path extrusionOk="0" h="3321" w="3876">
                  <a:moveTo>
                    <a:pt x="2211" y="350"/>
                  </a:moveTo>
                  <a:cubicBezTo>
                    <a:pt x="2215" y="350"/>
                    <a:pt x="2219" y="350"/>
                    <a:pt x="2223" y="350"/>
                  </a:cubicBezTo>
                  <a:cubicBezTo>
                    <a:pt x="2941" y="350"/>
                    <a:pt x="3531" y="940"/>
                    <a:pt x="3531" y="1668"/>
                  </a:cubicBezTo>
                  <a:cubicBezTo>
                    <a:pt x="3531" y="2459"/>
                    <a:pt x="2885" y="2985"/>
                    <a:pt x="2207" y="2985"/>
                  </a:cubicBezTo>
                  <a:cubicBezTo>
                    <a:pt x="1882" y="2985"/>
                    <a:pt x="1550" y="2864"/>
                    <a:pt x="1279" y="2593"/>
                  </a:cubicBezTo>
                  <a:cubicBezTo>
                    <a:pt x="456" y="1769"/>
                    <a:pt x="1039" y="350"/>
                    <a:pt x="2211" y="350"/>
                  </a:cubicBezTo>
                  <a:close/>
                  <a:moveTo>
                    <a:pt x="2202" y="0"/>
                  </a:moveTo>
                  <a:cubicBezTo>
                    <a:pt x="1795" y="0"/>
                    <a:pt x="1380" y="151"/>
                    <a:pt x="1043" y="488"/>
                  </a:cubicBezTo>
                  <a:cubicBezTo>
                    <a:pt x="1" y="1540"/>
                    <a:pt x="738" y="3320"/>
                    <a:pt x="2223" y="3320"/>
                  </a:cubicBezTo>
                  <a:cubicBezTo>
                    <a:pt x="3138" y="3320"/>
                    <a:pt x="3876" y="2583"/>
                    <a:pt x="3876" y="1668"/>
                  </a:cubicBezTo>
                  <a:cubicBezTo>
                    <a:pt x="3876" y="663"/>
                    <a:pt x="3055" y="0"/>
                    <a:pt x="2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36"/>
            <p:cNvSpPr/>
            <p:nvPr/>
          </p:nvSpPr>
          <p:spPr>
            <a:xfrm>
              <a:off x="2239475" y="1675300"/>
              <a:ext cx="97125" cy="83025"/>
            </a:xfrm>
            <a:custGeom>
              <a:rect b="b" l="l" r="r" t="t"/>
              <a:pathLst>
                <a:path extrusionOk="0" h="3321" w="3885">
                  <a:moveTo>
                    <a:pt x="2223" y="350"/>
                  </a:moveTo>
                  <a:cubicBezTo>
                    <a:pt x="2951" y="350"/>
                    <a:pt x="3541" y="940"/>
                    <a:pt x="3541" y="1668"/>
                  </a:cubicBezTo>
                  <a:cubicBezTo>
                    <a:pt x="3541" y="2459"/>
                    <a:pt x="2894" y="2985"/>
                    <a:pt x="2217" y="2985"/>
                  </a:cubicBezTo>
                  <a:cubicBezTo>
                    <a:pt x="1892" y="2985"/>
                    <a:pt x="1560" y="2864"/>
                    <a:pt x="1289" y="2593"/>
                  </a:cubicBezTo>
                  <a:cubicBezTo>
                    <a:pt x="462" y="1766"/>
                    <a:pt x="1043" y="350"/>
                    <a:pt x="2223" y="350"/>
                  </a:cubicBezTo>
                  <a:close/>
                  <a:moveTo>
                    <a:pt x="2211" y="0"/>
                  </a:moveTo>
                  <a:cubicBezTo>
                    <a:pt x="1804" y="0"/>
                    <a:pt x="1389" y="151"/>
                    <a:pt x="1053" y="488"/>
                  </a:cubicBezTo>
                  <a:cubicBezTo>
                    <a:pt x="0" y="1530"/>
                    <a:pt x="738" y="3320"/>
                    <a:pt x="2223" y="3320"/>
                  </a:cubicBezTo>
                  <a:cubicBezTo>
                    <a:pt x="2229" y="3320"/>
                    <a:pt x="2235" y="3320"/>
                    <a:pt x="2241" y="3320"/>
                  </a:cubicBezTo>
                  <a:cubicBezTo>
                    <a:pt x="3147" y="3320"/>
                    <a:pt x="3885" y="2577"/>
                    <a:pt x="3885" y="1668"/>
                  </a:cubicBezTo>
                  <a:cubicBezTo>
                    <a:pt x="3885" y="663"/>
                    <a:pt x="3065" y="0"/>
                    <a:pt x="2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0" name="Google Shape;1430;p36"/>
          <p:cNvGrpSpPr/>
          <p:nvPr/>
        </p:nvGrpSpPr>
        <p:grpSpPr>
          <a:xfrm>
            <a:off x="1874787" y="1797305"/>
            <a:ext cx="553745" cy="458846"/>
            <a:chOff x="5757644" y="2012350"/>
            <a:chExt cx="360628" cy="298825"/>
          </a:xfrm>
        </p:grpSpPr>
        <p:sp>
          <p:nvSpPr>
            <p:cNvPr id="1431" name="Google Shape;1431;p36"/>
            <p:cNvSpPr/>
            <p:nvPr/>
          </p:nvSpPr>
          <p:spPr>
            <a:xfrm>
              <a:off x="5768698" y="2012350"/>
              <a:ext cx="338259" cy="164164"/>
            </a:xfrm>
            <a:custGeom>
              <a:rect b="b" l="l" r="r" t="t"/>
              <a:pathLst>
                <a:path extrusionOk="0" h="6282" w="12944">
                  <a:moveTo>
                    <a:pt x="111" y="0"/>
                  </a:moveTo>
                  <a:cubicBezTo>
                    <a:pt x="50" y="0"/>
                    <a:pt x="1" y="54"/>
                    <a:pt x="1" y="116"/>
                  </a:cubicBezTo>
                  <a:lnTo>
                    <a:pt x="1" y="6165"/>
                  </a:lnTo>
                  <a:cubicBezTo>
                    <a:pt x="1" y="6235"/>
                    <a:pt x="49" y="6282"/>
                    <a:pt x="109" y="6282"/>
                  </a:cubicBezTo>
                  <a:cubicBezTo>
                    <a:pt x="114" y="6282"/>
                    <a:pt x="120" y="6281"/>
                    <a:pt x="126" y="6280"/>
                  </a:cubicBezTo>
                  <a:cubicBezTo>
                    <a:pt x="2231" y="5953"/>
                    <a:pt x="4354" y="5790"/>
                    <a:pt x="6476" y="5790"/>
                  </a:cubicBezTo>
                  <a:cubicBezTo>
                    <a:pt x="8597" y="5790"/>
                    <a:pt x="10718" y="5953"/>
                    <a:pt x="12819" y="6280"/>
                  </a:cubicBezTo>
                  <a:cubicBezTo>
                    <a:pt x="12824" y="6281"/>
                    <a:pt x="12830" y="6282"/>
                    <a:pt x="12836" y="6282"/>
                  </a:cubicBezTo>
                  <a:cubicBezTo>
                    <a:pt x="12895" y="6282"/>
                    <a:pt x="12944" y="6235"/>
                    <a:pt x="12944" y="6165"/>
                  </a:cubicBezTo>
                  <a:lnTo>
                    <a:pt x="12944" y="116"/>
                  </a:lnTo>
                  <a:cubicBezTo>
                    <a:pt x="12944" y="54"/>
                    <a:pt x="12894" y="0"/>
                    <a:pt x="12833" y="0"/>
                  </a:cubicBezTo>
                  <a:cubicBezTo>
                    <a:pt x="12829" y="0"/>
                    <a:pt x="12824" y="0"/>
                    <a:pt x="12819" y="1"/>
                  </a:cubicBezTo>
                  <a:cubicBezTo>
                    <a:pt x="10722" y="328"/>
                    <a:pt x="8597" y="491"/>
                    <a:pt x="6472" y="501"/>
                  </a:cubicBezTo>
                  <a:cubicBezTo>
                    <a:pt x="4347" y="491"/>
                    <a:pt x="2231" y="328"/>
                    <a:pt x="126" y="1"/>
                  </a:cubicBezTo>
                  <a:cubicBezTo>
                    <a:pt x="121" y="0"/>
                    <a:pt x="116" y="0"/>
                    <a:pt x="1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36"/>
            <p:cNvSpPr/>
            <p:nvPr/>
          </p:nvSpPr>
          <p:spPr>
            <a:xfrm>
              <a:off x="5790571" y="2037934"/>
              <a:ext cx="294775" cy="113180"/>
            </a:xfrm>
            <a:custGeom>
              <a:rect b="b" l="l" r="r" t="t"/>
              <a:pathLst>
                <a:path extrusionOk="0" h="4331" w="11280">
                  <a:moveTo>
                    <a:pt x="182" y="0"/>
                  </a:moveTo>
                  <a:cubicBezTo>
                    <a:pt x="80" y="0"/>
                    <a:pt x="0" y="90"/>
                    <a:pt x="0" y="195"/>
                  </a:cubicBezTo>
                  <a:lnTo>
                    <a:pt x="0" y="4138"/>
                  </a:lnTo>
                  <a:cubicBezTo>
                    <a:pt x="0" y="4247"/>
                    <a:pt x="87" y="4331"/>
                    <a:pt x="194" y="4331"/>
                  </a:cubicBezTo>
                  <a:cubicBezTo>
                    <a:pt x="200" y="4331"/>
                    <a:pt x="206" y="4331"/>
                    <a:pt x="212" y="4330"/>
                  </a:cubicBezTo>
                  <a:cubicBezTo>
                    <a:pt x="2015" y="4095"/>
                    <a:pt x="3827" y="3977"/>
                    <a:pt x="5639" y="3977"/>
                  </a:cubicBezTo>
                  <a:cubicBezTo>
                    <a:pt x="7450" y="3977"/>
                    <a:pt x="9260" y="4095"/>
                    <a:pt x="11059" y="4330"/>
                  </a:cubicBezTo>
                  <a:cubicBezTo>
                    <a:pt x="11064" y="4331"/>
                    <a:pt x="11070" y="4331"/>
                    <a:pt x="11076" y="4331"/>
                  </a:cubicBezTo>
                  <a:cubicBezTo>
                    <a:pt x="11184" y="4331"/>
                    <a:pt x="11280" y="4247"/>
                    <a:pt x="11280" y="4138"/>
                  </a:cubicBezTo>
                  <a:lnTo>
                    <a:pt x="11280" y="195"/>
                  </a:lnTo>
                  <a:cubicBezTo>
                    <a:pt x="11280" y="90"/>
                    <a:pt x="11191" y="0"/>
                    <a:pt x="11088" y="0"/>
                  </a:cubicBezTo>
                  <a:cubicBezTo>
                    <a:pt x="11078" y="0"/>
                    <a:pt x="11069" y="1"/>
                    <a:pt x="11059" y="3"/>
                  </a:cubicBezTo>
                  <a:cubicBezTo>
                    <a:pt x="9260" y="234"/>
                    <a:pt x="7453" y="349"/>
                    <a:pt x="5635" y="349"/>
                  </a:cubicBezTo>
                  <a:cubicBezTo>
                    <a:pt x="3827" y="349"/>
                    <a:pt x="2010" y="234"/>
                    <a:pt x="212" y="3"/>
                  </a:cubicBezTo>
                  <a:cubicBezTo>
                    <a:pt x="202" y="1"/>
                    <a:pt x="192" y="0"/>
                    <a:pt x="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36"/>
            <p:cNvSpPr/>
            <p:nvPr/>
          </p:nvSpPr>
          <p:spPr>
            <a:xfrm>
              <a:off x="5871738" y="2201837"/>
              <a:ext cx="66115" cy="55819"/>
            </a:xfrm>
            <a:custGeom>
              <a:rect b="b" l="l" r="r" t="t"/>
              <a:pathLst>
                <a:path extrusionOk="0" h="2136" w="2530">
                  <a:moveTo>
                    <a:pt x="692" y="1"/>
                  </a:moveTo>
                  <a:cubicBezTo>
                    <a:pt x="308" y="1"/>
                    <a:pt x="0" y="308"/>
                    <a:pt x="0" y="693"/>
                  </a:cubicBezTo>
                  <a:lnTo>
                    <a:pt x="0" y="2135"/>
                  </a:lnTo>
                  <a:lnTo>
                    <a:pt x="2529" y="2135"/>
                  </a:lnTo>
                  <a:lnTo>
                    <a:pt x="2529" y="693"/>
                  </a:lnTo>
                  <a:cubicBezTo>
                    <a:pt x="2529" y="308"/>
                    <a:pt x="2221" y="1"/>
                    <a:pt x="18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36"/>
            <p:cNvSpPr/>
            <p:nvPr/>
          </p:nvSpPr>
          <p:spPr>
            <a:xfrm>
              <a:off x="5805649" y="2201837"/>
              <a:ext cx="66115" cy="55819"/>
            </a:xfrm>
            <a:custGeom>
              <a:rect b="b" l="l" r="r" t="t"/>
              <a:pathLst>
                <a:path extrusionOk="0" h="2136" w="2530">
                  <a:moveTo>
                    <a:pt x="692" y="1"/>
                  </a:moveTo>
                  <a:cubicBezTo>
                    <a:pt x="308" y="1"/>
                    <a:pt x="0" y="308"/>
                    <a:pt x="0" y="693"/>
                  </a:cubicBezTo>
                  <a:lnTo>
                    <a:pt x="0" y="2135"/>
                  </a:lnTo>
                  <a:lnTo>
                    <a:pt x="2529" y="2135"/>
                  </a:lnTo>
                  <a:lnTo>
                    <a:pt x="2529" y="693"/>
                  </a:lnTo>
                  <a:cubicBezTo>
                    <a:pt x="2529" y="308"/>
                    <a:pt x="2221" y="1"/>
                    <a:pt x="18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36"/>
            <p:cNvSpPr/>
            <p:nvPr/>
          </p:nvSpPr>
          <p:spPr>
            <a:xfrm>
              <a:off x="5937828" y="2201837"/>
              <a:ext cx="66350" cy="55819"/>
            </a:xfrm>
            <a:custGeom>
              <a:rect b="b" l="l" r="r" t="t"/>
              <a:pathLst>
                <a:path extrusionOk="0" h="2136" w="2539">
                  <a:moveTo>
                    <a:pt x="702" y="1"/>
                  </a:moveTo>
                  <a:cubicBezTo>
                    <a:pt x="317" y="1"/>
                    <a:pt x="0" y="308"/>
                    <a:pt x="10" y="693"/>
                  </a:cubicBezTo>
                  <a:lnTo>
                    <a:pt x="10" y="2135"/>
                  </a:lnTo>
                  <a:lnTo>
                    <a:pt x="2539" y="2135"/>
                  </a:lnTo>
                  <a:lnTo>
                    <a:pt x="2539" y="693"/>
                  </a:lnTo>
                  <a:cubicBezTo>
                    <a:pt x="2539" y="308"/>
                    <a:pt x="2231" y="1"/>
                    <a:pt x="18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36"/>
            <p:cNvSpPr/>
            <p:nvPr/>
          </p:nvSpPr>
          <p:spPr>
            <a:xfrm>
              <a:off x="6004152" y="2201837"/>
              <a:ext cx="66115" cy="55819"/>
            </a:xfrm>
            <a:custGeom>
              <a:rect b="b" l="l" r="r" t="t"/>
              <a:pathLst>
                <a:path extrusionOk="0" h="2136" w="2530">
                  <a:moveTo>
                    <a:pt x="693" y="1"/>
                  </a:moveTo>
                  <a:cubicBezTo>
                    <a:pt x="308" y="1"/>
                    <a:pt x="1" y="308"/>
                    <a:pt x="1" y="693"/>
                  </a:cubicBezTo>
                  <a:lnTo>
                    <a:pt x="1" y="2135"/>
                  </a:lnTo>
                  <a:lnTo>
                    <a:pt x="2530" y="2135"/>
                  </a:lnTo>
                  <a:lnTo>
                    <a:pt x="2530" y="693"/>
                  </a:lnTo>
                  <a:cubicBezTo>
                    <a:pt x="2530" y="308"/>
                    <a:pt x="2222" y="1"/>
                    <a:pt x="183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36"/>
            <p:cNvSpPr/>
            <p:nvPr/>
          </p:nvSpPr>
          <p:spPr>
            <a:xfrm>
              <a:off x="6020485" y="2201837"/>
              <a:ext cx="49782" cy="55558"/>
            </a:xfrm>
            <a:custGeom>
              <a:rect b="b" l="l" r="r" t="t"/>
              <a:pathLst>
                <a:path extrusionOk="0" h="2126" w="1905">
                  <a:moveTo>
                    <a:pt x="1" y="1"/>
                  </a:moveTo>
                  <a:cubicBezTo>
                    <a:pt x="357" y="39"/>
                    <a:pt x="635" y="337"/>
                    <a:pt x="635" y="693"/>
                  </a:cubicBezTo>
                  <a:lnTo>
                    <a:pt x="635" y="2126"/>
                  </a:lnTo>
                  <a:lnTo>
                    <a:pt x="1905" y="2126"/>
                  </a:lnTo>
                  <a:lnTo>
                    <a:pt x="1905" y="693"/>
                  </a:lnTo>
                  <a:cubicBezTo>
                    <a:pt x="1905" y="308"/>
                    <a:pt x="1597" y="1"/>
                    <a:pt x="12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36"/>
            <p:cNvSpPr/>
            <p:nvPr/>
          </p:nvSpPr>
          <p:spPr>
            <a:xfrm>
              <a:off x="5954396" y="2201837"/>
              <a:ext cx="49782" cy="55558"/>
            </a:xfrm>
            <a:custGeom>
              <a:rect b="b" l="l" r="r" t="t"/>
              <a:pathLst>
                <a:path extrusionOk="0" h="2126" w="1905">
                  <a:moveTo>
                    <a:pt x="1" y="1"/>
                  </a:moveTo>
                  <a:cubicBezTo>
                    <a:pt x="357" y="39"/>
                    <a:pt x="626" y="337"/>
                    <a:pt x="635" y="693"/>
                  </a:cubicBezTo>
                  <a:lnTo>
                    <a:pt x="635" y="2126"/>
                  </a:lnTo>
                  <a:lnTo>
                    <a:pt x="1905" y="2126"/>
                  </a:lnTo>
                  <a:lnTo>
                    <a:pt x="1905" y="693"/>
                  </a:lnTo>
                  <a:cubicBezTo>
                    <a:pt x="1905" y="308"/>
                    <a:pt x="1597" y="1"/>
                    <a:pt x="12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36"/>
            <p:cNvSpPr/>
            <p:nvPr/>
          </p:nvSpPr>
          <p:spPr>
            <a:xfrm>
              <a:off x="5888071" y="2201837"/>
              <a:ext cx="49782" cy="55558"/>
            </a:xfrm>
            <a:custGeom>
              <a:rect b="b" l="l" r="r" t="t"/>
              <a:pathLst>
                <a:path extrusionOk="0" h="2126" w="1905">
                  <a:moveTo>
                    <a:pt x="0" y="1"/>
                  </a:moveTo>
                  <a:cubicBezTo>
                    <a:pt x="356" y="39"/>
                    <a:pt x="625" y="337"/>
                    <a:pt x="625" y="693"/>
                  </a:cubicBezTo>
                  <a:lnTo>
                    <a:pt x="625" y="2126"/>
                  </a:lnTo>
                  <a:lnTo>
                    <a:pt x="1904" y="2126"/>
                  </a:lnTo>
                  <a:lnTo>
                    <a:pt x="1904" y="693"/>
                  </a:lnTo>
                  <a:cubicBezTo>
                    <a:pt x="1904" y="308"/>
                    <a:pt x="1587" y="1"/>
                    <a:pt x="12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36"/>
            <p:cNvSpPr/>
            <p:nvPr/>
          </p:nvSpPr>
          <p:spPr>
            <a:xfrm>
              <a:off x="5822217" y="2201837"/>
              <a:ext cx="49782" cy="55558"/>
            </a:xfrm>
            <a:custGeom>
              <a:rect b="b" l="l" r="r" t="t"/>
              <a:pathLst>
                <a:path extrusionOk="0" h="2126" w="1905">
                  <a:moveTo>
                    <a:pt x="1" y="1"/>
                  </a:moveTo>
                  <a:cubicBezTo>
                    <a:pt x="357" y="39"/>
                    <a:pt x="626" y="337"/>
                    <a:pt x="635" y="693"/>
                  </a:cubicBezTo>
                  <a:lnTo>
                    <a:pt x="635" y="2126"/>
                  </a:lnTo>
                  <a:lnTo>
                    <a:pt x="1905" y="2126"/>
                  </a:lnTo>
                  <a:lnTo>
                    <a:pt x="1905" y="693"/>
                  </a:lnTo>
                  <a:cubicBezTo>
                    <a:pt x="1905" y="308"/>
                    <a:pt x="1597" y="1"/>
                    <a:pt x="121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36"/>
            <p:cNvSpPr/>
            <p:nvPr/>
          </p:nvSpPr>
          <p:spPr>
            <a:xfrm>
              <a:off x="5772461" y="2240539"/>
              <a:ext cx="66115" cy="55819"/>
            </a:xfrm>
            <a:custGeom>
              <a:rect b="b" l="l" r="r" t="t"/>
              <a:pathLst>
                <a:path extrusionOk="0" h="2136" w="2530">
                  <a:moveTo>
                    <a:pt x="693" y="0"/>
                  </a:moveTo>
                  <a:cubicBezTo>
                    <a:pt x="309" y="0"/>
                    <a:pt x="1" y="318"/>
                    <a:pt x="1" y="702"/>
                  </a:cubicBezTo>
                  <a:lnTo>
                    <a:pt x="1" y="2135"/>
                  </a:lnTo>
                  <a:lnTo>
                    <a:pt x="2530" y="2135"/>
                  </a:lnTo>
                  <a:lnTo>
                    <a:pt x="2530" y="702"/>
                  </a:lnTo>
                  <a:cubicBezTo>
                    <a:pt x="2530" y="318"/>
                    <a:pt x="2222" y="0"/>
                    <a:pt x="18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36"/>
            <p:cNvSpPr/>
            <p:nvPr/>
          </p:nvSpPr>
          <p:spPr>
            <a:xfrm>
              <a:off x="5838550" y="2240539"/>
              <a:ext cx="66377" cy="55819"/>
            </a:xfrm>
            <a:custGeom>
              <a:rect b="b" l="l" r="r" t="t"/>
              <a:pathLst>
                <a:path extrusionOk="0" h="2136" w="2540">
                  <a:moveTo>
                    <a:pt x="703" y="0"/>
                  </a:moveTo>
                  <a:cubicBezTo>
                    <a:pt x="318" y="0"/>
                    <a:pt x="1" y="318"/>
                    <a:pt x="1" y="702"/>
                  </a:cubicBezTo>
                  <a:lnTo>
                    <a:pt x="1" y="2135"/>
                  </a:lnTo>
                  <a:lnTo>
                    <a:pt x="2539" y="2135"/>
                  </a:lnTo>
                  <a:lnTo>
                    <a:pt x="2539" y="702"/>
                  </a:lnTo>
                  <a:cubicBezTo>
                    <a:pt x="2539" y="318"/>
                    <a:pt x="2232" y="0"/>
                    <a:pt x="18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36"/>
            <p:cNvSpPr/>
            <p:nvPr/>
          </p:nvSpPr>
          <p:spPr>
            <a:xfrm>
              <a:off x="5904901" y="2240539"/>
              <a:ext cx="66115" cy="55819"/>
            </a:xfrm>
            <a:custGeom>
              <a:rect b="b" l="l" r="r" t="t"/>
              <a:pathLst>
                <a:path extrusionOk="0" h="2136" w="2530">
                  <a:moveTo>
                    <a:pt x="693" y="0"/>
                  </a:moveTo>
                  <a:cubicBezTo>
                    <a:pt x="308" y="0"/>
                    <a:pt x="0" y="318"/>
                    <a:pt x="0" y="702"/>
                  </a:cubicBezTo>
                  <a:lnTo>
                    <a:pt x="0" y="2135"/>
                  </a:lnTo>
                  <a:lnTo>
                    <a:pt x="2529" y="2135"/>
                  </a:lnTo>
                  <a:lnTo>
                    <a:pt x="2529" y="702"/>
                  </a:lnTo>
                  <a:cubicBezTo>
                    <a:pt x="2529" y="318"/>
                    <a:pt x="2222" y="0"/>
                    <a:pt x="18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36"/>
            <p:cNvSpPr/>
            <p:nvPr/>
          </p:nvSpPr>
          <p:spPr>
            <a:xfrm>
              <a:off x="5970990" y="2240539"/>
              <a:ext cx="66377" cy="55819"/>
            </a:xfrm>
            <a:custGeom>
              <a:rect b="b" l="l" r="r" t="t"/>
              <a:pathLst>
                <a:path extrusionOk="0" h="2136" w="2540">
                  <a:moveTo>
                    <a:pt x="702" y="0"/>
                  </a:moveTo>
                  <a:cubicBezTo>
                    <a:pt x="318" y="0"/>
                    <a:pt x="0" y="318"/>
                    <a:pt x="0" y="702"/>
                  </a:cubicBezTo>
                  <a:lnTo>
                    <a:pt x="0" y="2135"/>
                  </a:lnTo>
                  <a:lnTo>
                    <a:pt x="2539" y="2135"/>
                  </a:lnTo>
                  <a:lnTo>
                    <a:pt x="2539" y="702"/>
                  </a:lnTo>
                  <a:cubicBezTo>
                    <a:pt x="2539" y="318"/>
                    <a:pt x="2222" y="0"/>
                    <a:pt x="18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36"/>
            <p:cNvSpPr/>
            <p:nvPr/>
          </p:nvSpPr>
          <p:spPr>
            <a:xfrm>
              <a:off x="6037340" y="2240539"/>
              <a:ext cx="66115" cy="55819"/>
            </a:xfrm>
            <a:custGeom>
              <a:rect b="b" l="l" r="r" t="t"/>
              <a:pathLst>
                <a:path extrusionOk="0" h="2136" w="2530">
                  <a:moveTo>
                    <a:pt x="692" y="0"/>
                  </a:moveTo>
                  <a:cubicBezTo>
                    <a:pt x="308" y="0"/>
                    <a:pt x="0" y="318"/>
                    <a:pt x="0" y="702"/>
                  </a:cubicBezTo>
                  <a:lnTo>
                    <a:pt x="0" y="2135"/>
                  </a:lnTo>
                  <a:lnTo>
                    <a:pt x="2529" y="2135"/>
                  </a:lnTo>
                  <a:lnTo>
                    <a:pt x="2529" y="702"/>
                  </a:lnTo>
                  <a:cubicBezTo>
                    <a:pt x="2529" y="318"/>
                    <a:pt x="2221" y="0"/>
                    <a:pt x="183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36"/>
            <p:cNvSpPr/>
            <p:nvPr/>
          </p:nvSpPr>
          <p:spPr>
            <a:xfrm>
              <a:off x="6053673" y="2240539"/>
              <a:ext cx="49782" cy="55819"/>
            </a:xfrm>
            <a:custGeom>
              <a:rect b="b" l="l" r="r" t="t"/>
              <a:pathLst>
                <a:path extrusionOk="0" h="2136" w="1905">
                  <a:moveTo>
                    <a:pt x="0" y="0"/>
                  </a:moveTo>
                  <a:cubicBezTo>
                    <a:pt x="356" y="39"/>
                    <a:pt x="635" y="337"/>
                    <a:pt x="635" y="693"/>
                  </a:cubicBezTo>
                  <a:lnTo>
                    <a:pt x="635" y="2135"/>
                  </a:lnTo>
                  <a:lnTo>
                    <a:pt x="1904" y="2135"/>
                  </a:lnTo>
                  <a:lnTo>
                    <a:pt x="1904" y="702"/>
                  </a:lnTo>
                  <a:cubicBezTo>
                    <a:pt x="1904" y="318"/>
                    <a:pt x="1596" y="0"/>
                    <a:pt x="12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36"/>
            <p:cNvSpPr/>
            <p:nvPr/>
          </p:nvSpPr>
          <p:spPr>
            <a:xfrm>
              <a:off x="5987584" y="2240539"/>
              <a:ext cx="49782" cy="55819"/>
            </a:xfrm>
            <a:custGeom>
              <a:rect b="b" l="l" r="r" t="t"/>
              <a:pathLst>
                <a:path extrusionOk="0" h="2136" w="1905">
                  <a:moveTo>
                    <a:pt x="0" y="0"/>
                  </a:moveTo>
                  <a:cubicBezTo>
                    <a:pt x="356" y="39"/>
                    <a:pt x="625" y="337"/>
                    <a:pt x="625" y="693"/>
                  </a:cubicBezTo>
                  <a:lnTo>
                    <a:pt x="625" y="2135"/>
                  </a:lnTo>
                  <a:lnTo>
                    <a:pt x="1904" y="2135"/>
                  </a:lnTo>
                  <a:lnTo>
                    <a:pt x="1904" y="702"/>
                  </a:lnTo>
                  <a:cubicBezTo>
                    <a:pt x="1904" y="318"/>
                    <a:pt x="1587" y="0"/>
                    <a:pt x="12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36"/>
            <p:cNvSpPr/>
            <p:nvPr/>
          </p:nvSpPr>
          <p:spPr>
            <a:xfrm>
              <a:off x="5921233" y="2240539"/>
              <a:ext cx="49782" cy="55819"/>
            </a:xfrm>
            <a:custGeom>
              <a:rect b="b" l="l" r="r" t="t"/>
              <a:pathLst>
                <a:path extrusionOk="0" h="2136" w="1905">
                  <a:moveTo>
                    <a:pt x="0" y="0"/>
                  </a:moveTo>
                  <a:cubicBezTo>
                    <a:pt x="356" y="39"/>
                    <a:pt x="626" y="337"/>
                    <a:pt x="626" y="693"/>
                  </a:cubicBezTo>
                  <a:lnTo>
                    <a:pt x="626" y="2135"/>
                  </a:lnTo>
                  <a:lnTo>
                    <a:pt x="1904" y="2135"/>
                  </a:lnTo>
                  <a:lnTo>
                    <a:pt x="1904" y="702"/>
                  </a:lnTo>
                  <a:cubicBezTo>
                    <a:pt x="1904" y="318"/>
                    <a:pt x="1587" y="0"/>
                    <a:pt x="12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36"/>
            <p:cNvSpPr/>
            <p:nvPr/>
          </p:nvSpPr>
          <p:spPr>
            <a:xfrm>
              <a:off x="5854883" y="2240539"/>
              <a:ext cx="49782" cy="55819"/>
            </a:xfrm>
            <a:custGeom>
              <a:rect b="b" l="l" r="r" t="t"/>
              <a:pathLst>
                <a:path extrusionOk="0" h="2136" w="1905">
                  <a:moveTo>
                    <a:pt x="1" y="0"/>
                  </a:moveTo>
                  <a:cubicBezTo>
                    <a:pt x="357" y="39"/>
                    <a:pt x="636" y="337"/>
                    <a:pt x="636" y="693"/>
                  </a:cubicBezTo>
                  <a:lnTo>
                    <a:pt x="636" y="2135"/>
                  </a:lnTo>
                  <a:lnTo>
                    <a:pt x="1905" y="2135"/>
                  </a:lnTo>
                  <a:lnTo>
                    <a:pt x="1905" y="702"/>
                  </a:lnTo>
                  <a:cubicBezTo>
                    <a:pt x="1905" y="318"/>
                    <a:pt x="1597" y="0"/>
                    <a:pt x="12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36"/>
            <p:cNvSpPr/>
            <p:nvPr/>
          </p:nvSpPr>
          <p:spPr>
            <a:xfrm>
              <a:off x="5788794" y="2240539"/>
              <a:ext cx="49782" cy="55819"/>
            </a:xfrm>
            <a:custGeom>
              <a:rect b="b" l="l" r="r" t="t"/>
              <a:pathLst>
                <a:path extrusionOk="0" h="2136" w="1905">
                  <a:moveTo>
                    <a:pt x="1" y="0"/>
                  </a:moveTo>
                  <a:cubicBezTo>
                    <a:pt x="357" y="39"/>
                    <a:pt x="626" y="337"/>
                    <a:pt x="626" y="693"/>
                  </a:cubicBezTo>
                  <a:lnTo>
                    <a:pt x="626" y="2135"/>
                  </a:lnTo>
                  <a:lnTo>
                    <a:pt x="1905" y="2135"/>
                  </a:lnTo>
                  <a:lnTo>
                    <a:pt x="1905" y="702"/>
                  </a:lnTo>
                  <a:cubicBezTo>
                    <a:pt x="1905" y="318"/>
                    <a:pt x="1587" y="0"/>
                    <a:pt x="12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6"/>
            <p:cNvSpPr/>
            <p:nvPr/>
          </p:nvSpPr>
          <p:spPr>
            <a:xfrm>
              <a:off x="5757644" y="2292308"/>
              <a:ext cx="360628" cy="18868"/>
            </a:xfrm>
            <a:custGeom>
              <a:rect b="b" l="l" r="r" t="t"/>
              <a:pathLst>
                <a:path extrusionOk="0" h="722" w="13800">
                  <a:moveTo>
                    <a:pt x="49" y="0"/>
                  </a:moveTo>
                  <a:cubicBezTo>
                    <a:pt x="20" y="0"/>
                    <a:pt x="0" y="20"/>
                    <a:pt x="0" y="48"/>
                  </a:cubicBezTo>
                  <a:lnTo>
                    <a:pt x="0" y="673"/>
                  </a:lnTo>
                  <a:cubicBezTo>
                    <a:pt x="0" y="702"/>
                    <a:pt x="20" y="722"/>
                    <a:pt x="49" y="722"/>
                  </a:cubicBezTo>
                  <a:lnTo>
                    <a:pt x="13742" y="722"/>
                  </a:lnTo>
                  <a:cubicBezTo>
                    <a:pt x="13771" y="722"/>
                    <a:pt x="13799" y="702"/>
                    <a:pt x="13799" y="673"/>
                  </a:cubicBezTo>
                  <a:lnTo>
                    <a:pt x="13799" y="48"/>
                  </a:lnTo>
                  <a:cubicBezTo>
                    <a:pt x="13799" y="20"/>
                    <a:pt x="13771" y="0"/>
                    <a:pt x="137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36"/>
            <p:cNvSpPr/>
            <p:nvPr/>
          </p:nvSpPr>
          <p:spPr>
            <a:xfrm>
              <a:off x="5757644" y="2292308"/>
              <a:ext cx="360628" cy="18868"/>
            </a:xfrm>
            <a:custGeom>
              <a:rect b="b" l="l" r="r" t="t"/>
              <a:pathLst>
                <a:path extrusionOk="0" h="722" w="13800">
                  <a:moveTo>
                    <a:pt x="12347" y="0"/>
                  </a:moveTo>
                  <a:lnTo>
                    <a:pt x="12347" y="443"/>
                  </a:lnTo>
                  <a:cubicBezTo>
                    <a:pt x="12347" y="472"/>
                    <a:pt x="12328" y="491"/>
                    <a:pt x="12299" y="491"/>
                  </a:cubicBezTo>
                  <a:lnTo>
                    <a:pt x="0" y="491"/>
                  </a:lnTo>
                  <a:lnTo>
                    <a:pt x="0" y="673"/>
                  </a:lnTo>
                  <a:cubicBezTo>
                    <a:pt x="0" y="702"/>
                    <a:pt x="20" y="722"/>
                    <a:pt x="49" y="722"/>
                  </a:cubicBezTo>
                  <a:lnTo>
                    <a:pt x="13742" y="722"/>
                  </a:lnTo>
                  <a:cubicBezTo>
                    <a:pt x="13771" y="722"/>
                    <a:pt x="13799" y="702"/>
                    <a:pt x="13799" y="673"/>
                  </a:cubicBezTo>
                  <a:lnTo>
                    <a:pt x="13799" y="48"/>
                  </a:lnTo>
                  <a:cubicBezTo>
                    <a:pt x="13799" y="20"/>
                    <a:pt x="13771" y="0"/>
                    <a:pt x="137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3" name="Google Shape;1453;p36"/>
          <p:cNvGrpSpPr/>
          <p:nvPr/>
        </p:nvGrpSpPr>
        <p:grpSpPr>
          <a:xfrm rot="-1490147">
            <a:off x="4080838" y="4163671"/>
            <a:ext cx="693942" cy="589167"/>
            <a:chOff x="8039217" y="153473"/>
            <a:chExt cx="898762" cy="763062"/>
          </a:xfrm>
        </p:grpSpPr>
        <p:sp>
          <p:nvSpPr>
            <p:cNvPr id="1454" name="Google Shape;1454;p36"/>
            <p:cNvSpPr/>
            <p:nvPr/>
          </p:nvSpPr>
          <p:spPr>
            <a:xfrm>
              <a:off x="8040344" y="153473"/>
              <a:ext cx="897635" cy="762241"/>
            </a:xfrm>
            <a:custGeom>
              <a:rect b="b" l="l" r="r" t="t"/>
              <a:pathLst>
                <a:path extrusionOk="0" h="39887" w="46972">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cap="flat" cmpd="sng" w="122925">
              <a:solidFill>
                <a:schemeClr val="accent6"/>
              </a:solidFill>
              <a:prstDash val="solid"/>
              <a:miter lim="9834"/>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36"/>
            <p:cNvSpPr/>
            <p:nvPr/>
          </p:nvSpPr>
          <p:spPr>
            <a:xfrm>
              <a:off x="8039217" y="209790"/>
              <a:ext cx="883169" cy="70674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36"/>
            <p:cNvSpPr/>
            <p:nvPr/>
          </p:nvSpPr>
          <p:spPr>
            <a:xfrm>
              <a:off x="8053511" y="154046"/>
              <a:ext cx="883150" cy="706669"/>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36"/>
            <p:cNvSpPr/>
            <p:nvPr/>
          </p:nvSpPr>
          <p:spPr>
            <a:xfrm>
              <a:off x="8039217" y="209790"/>
              <a:ext cx="883169" cy="70674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36"/>
            <p:cNvSpPr/>
            <p:nvPr/>
          </p:nvSpPr>
          <p:spPr>
            <a:xfrm>
              <a:off x="8053511" y="154046"/>
              <a:ext cx="883150" cy="706669"/>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36"/>
            <p:cNvSpPr/>
            <p:nvPr/>
          </p:nvSpPr>
          <p:spPr>
            <a:xfrm>
              <a:off x="8371692" y="194541"/>
              <a:ext cx="184583" cy="171073"/>
            </a:xfrm>
            <a:custGeom>
              <a:rect b="b" l="l" r="r" t="t"/>
              <a:pathLst>
                <a:path extrusionOk="0" h="8952" w="9659">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6"/>
            <p:cNvSpPr/>
            <p:nvPr/>
          </p:nvSpPr>
          <p:spPr>
            <a:xfrm>
              <a:off x="8169661" y="289154"/>
              <a:ext cx="204496" cy="167518"/>
            </a:xfrm>
            <a:custGeom>
              <a:rect b="b" l="l" r="r" t="t"/>
              <a:pathLst>
                <a:path extrusionOk="0" h="8766" w="10701">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36"/>
            <p:cNvSpPr/>
            <p:nvPr/>
          </p:nvSpPr>
          <p:spPr>
            <a:xfrm>
              <a:off x="8185542" y="508460"/>
              <a:ext cx="226759" cy="186265"/>
            </a:xfrm>
            <a:custGeom>
              <a:rect b="b" l="l" r="r" t="t"/>
              <a:pathLst>
                <a:path extrusionOk="0" h="9747" w="11866">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36"/>
            <p:cNvSpPr/>
            <p:nvPr/>
          </p:nvSpPr>
          <p:spPr>
            <a:xfrm>
              <a:off x="8459082" y="602405"/>
              <a:ext cx="213057" cy="213535"/>
            </a:xfrm>
            <a:custGeom>
              <a:rect b="b" l="l" r="r" t="t"/>
              <a:pathLst>
                <a:path extrusionOk="0" h="11174" w="11149">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36"/>
            <p:cNvSpPr/>
            <p:nvPr/>
          </p:nvSpPr>
          <p:spPr>
            <a:xfrm>
              <a:off x="8657922" y="501294"/>
              <a:ext cx="226893" cy="197750"/>
            </a:xfrm>
            <a:custGeom>
              <a:rect b="b" l="l" r="r" t="t"/>
              <a:pathLst>
                <a:path extrusionOk="0" h="10348" w="11873">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36"/>
            <p:cNvSpPr/>
            <p:nvPr/>
          </p:nvSpPr>
          <p:spPr>
            <a:xfrm>
              <a:off x="8599101" y="294505"/>
              <a:ext cx="204133" cy="169544"/>
            </a:xfrm>
            <a:custGeom>
              <a:rect b="b" l="l" r="r" t="t"/>
              <a:pathLst>
                <a:path extrusionOk="0" h="8872" w="10682">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36"/>
            <p:cNvSpPr/>
            <p:nvPr/>
          </p:nvSpPr>
          <p:spPr>
            <a:xfrm>
              <a:off x="8440851" y="419503"/>
              <a:ext cx="144739" cy="123718"/>
            </a:xfrm>
            <a:custGeom>
              <a:rect b="b" l="l" r="r" t="t"/>
              <a:pathLst>
                <a:path extrusionOk="0" h="6474" w="7574">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6"/>
            <p:cNvSpPr/>
            <p:nvPr/>
          </p:nvSpPr>
          <p:spPr>
            <a:xfrm>
              <a:off x="8264199" y="251297"/>
              <a:ext cx="488280" cy="488853"/>
            </a:xfrm>
            <a:custGeom>
              <a:rect b="b" l="l" r="r" t="t"/>
              <a:pathLst>
                <a:path extrusionOk="0" h="25581" w="25551">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7" name="Google Shape;1467;p36"/>
          <p:cNvGrpSpPr/>
          <p:nvPr/>
        </p:nvGrpSpPr>
        <p:grpSpPr>
          <a:xfrm>
            <a:off x="6307203" y="1783560"/>
            <a:ext cx="559122" cy="486333"/>
            <a:chOff x="6625609" y="2446777"/>
            <a:chExt cx="364130" cy="316726"/>
          </a:xfrm>
        </p:grpSpPr>
        <p:sp>
          <p:nvSpPr>
            <p:cNvPr id="1468" name="Google Shape;1468;p36"/>
            <p:cNvSpPr/>
            <p:nvPr/>
          </p:nvSpPr>
          <p:spPr>
            <a:xfrm>
              <a:off x="6657255" y="2495096"/>
              <a:ext cx="265140" cy="240497"/>
            </a:xfrm>
            <a:custGeom>
              <a:rect b="b" l="l" r="r" t="t"/>
              <a:pathLst>
                <a:path extrusionOk="0" h="9203" w="10146">
                  <a:moveTo>
                    <a:pt x="1232" y="0"/>
                  </a:moveTo>
                  <a:lnTo>
                    <a:pt x="1" y="808"/>
                  </a:lnTo>
                  <a:lnTo>
                    <a:pt x="1376" y="9203"/>
                  </a:lnTo>
                  <a:lnTo>
                    <a:pt x="10146" y="9203"/>
                  </a:lnTo>
                  <a:lnTo>
                    <a:pt x="1232" y="0"/>
                  </a:lnTo>
                  <a:close/>
                </a:path>
              </a:pathLst>
            </a:custGeom>
            <a:solidFill>
              <a:srgbClr val="C5CFD3">
                <a:alpha val="4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36"/>
            <p:cNvSpPr/>
            <p:nvPr/>
          </p:nvSpPr>
          <p:spPr>
            <a:xfrm>
              <a:off x="6693187" y="2495096"/>
              <a:ext cx="264905" cy="240497"/>
            </a:xfrm>
            <a:custGeom>
              <a:rect b="b" l="l" r="r" t="t"/>
              <a:pathLst>
                <a:path extrusionOk="0" h="9203" w="10137">
                  <a:moveTo>
                    <a:pt x="8905" y="0"/>
                  </a:moveTo>
                  <a:lnTo>
                    <a:pt x="1" y="9203"/>
                  </a:lnTo>
                  <a:lnTo>
                    <a:pt x="8771" y="9203"/>
                  </a:lnTo>
                  <a:lnTo>
                    <a:pt x="10136" y="808"/>
                  </a:lnTo>
                  <a:lnTo>
                    <a:pt x="8905" y="0"/>
                  </a:lnTo>
                  <a:close/>
                </a:path>
              </a:pathLst>
            </a:custGeom>
            <a:solidFill>
              <a:srgbClr val="C5CFD3">
                <a:alpha val="4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36"/>
            <p:cNvSpPr/>
            <p:nvPr/>
          </p:nvSpPr>
          <p:spPr>
            <a:xfrm>
              <a:off x="6693187" y="2617213"/>
              <a:ext cx="229208" cy="118380"/>
            </a:xfrm>
            <a:custGeom>
              <a:rect b="b" l="l" r="r" t="t"/>
              <a:pathLst>
                <a:path extrusionOk="0" h="4530" w="8771">
                  <a:moveTo>
                    <a:pt x="4386" y="1"/>
                  </a:moveTo>
                  <a:lnTo>
                    <a:pt x="1" y="4530"/>
                  </a:lnTo>
                  <a:lnTo>
                    <a:pt x="8771" y="4530"/>
                  </a:lnTo>
                  <a:lnTo>
                    <a:pt x="4386" y="1"/>
                  </a:lnTo>
                  <a:close/>
                </a:path>
              </a:pathLst>
            </a:custGeom>
            <a:solidFill>
              <a:srgbClr val="C5CFD3">
                <a:alpha val="465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36"/>
            <p:cNvSpPr/>
            <p:nvPr/>
          </p:nvSpPr>
          <p:spPr>
            <a:xfrm>
              <a:off x="6693187" y="2707945"/>
              <a:ext cx="229208" cy="55558"/>
            </a:xfrm>
            <a:custGeom>
              <a:rect b="b" l="l" r="r" t="t"/>
              <a:pathLst>
                <a:path extrusionOk="0" h="2126" w="8771">
                  <a:moveTo>
                    <a:pt x="4386" y="0"/>
                  </a:moveTo>
                  <a:cubicBezTo>
                    <a:pt x="1963" y="0"/>
                    <a:pt x="1" y="481"/>
                    <a:pt x="1" y="1058"/>
                  </a:cubicBezTo>
                  <a:cubicBezTo>
                    <a:pt x="1" y="1645"/>
                    <a:pt x="1963" y="2125"/>
                    <a:pt x="4386" y="2125"/>
                  </a:cubicBezTo>
                  <a:cubicBezTo>
                    <a:pt x="6809" y="2125"/>
                    <a:pt x="8771" y="1645"/>
                    <a:pt x="8771" y="1058"/>
                  </a:cubicBezTo>
                  <a:cubicBezTo>
                    <a:pt x="8771" y="481"/>
                    <a:pt x="6809" y="0"/>
                    <a:pt x="438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6"/>
            <p:cNvSpPr/>
            <p:nvPr/>
          </p:nvSpPr>
          <p:spPr>
            <a:xfrm>
              <a:off x="6625609" y="2446777"/>
              <a:ext cx="61829" cy="67187"/>
            </a:xfrm>
            <a:custGeom>
              <a:rect b="b" l="l" r="r" t="t"/>
              <a:pathLst>
                <a:path extrusionOk="0" h="2571" w="2366">
                  <a:moveTo>
                    <a:pt x="935" y="1"/>
                  </a:moveTo>
                  <a:cubicBezTo>
                    <a:pt x="846" y="1"/>
                    <a:pt x="755" y="27"/>
                    <a:pt x="673" y="80"/>
                  </a:cubicBezTo>
                  <a:lnTo>
                    <a:pt x="279" y="340"/>
                  </a:lnTo>
                  <a:cubicBezTo>
                    <a:pt x="58" y="474"/>
                    <a:pt x="0" y="772"/>
                    <a:pt x="144" y="984"/>
                  </a:cubicBezTo>
                  <a:lnTo>
                    <a:pt x="1193" y="2571"/>
                  </a:lnTo>
                  <a:lnTo>
                    <a:pt x="2366" y="1801"/>
                  </a:lnTo>
                  <a:lnTo>
                    <a:pt x="1318" y="215"/>
                  </a:lnTo>
                  <a:cubicBezTo>
                    <a:pt x="1233" y="75"/>
                    <a:pt x="1087" y="1"/>
                    <a:pt x="93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36"/>
            <p:cNvSpPr/>
            <p:nvPr/>
          </p:nvSpPr>
          <p:spPr>
            <a:xfrm>
              <a:off x="6635409" y="2446777"/>
              <a:ext cx="52030" cy="56629"/>
            </a:xfrm>
            <a:custGeom>
              <a:rect b="b" l="l" r="r" t="t"/>
              <a:pathLst>
                <a:path extrusionOk="0" h="2167" w="1991">
                  <a:moveTo>
                    <a:pt x="561" y="1"/>
                  </a:moveTo>
                  <a:cubicBezTo>
                    <a:pt x="471" y="1"/>
                    <a:pt x="380" y="27"/>
                    <a:pt x="298" y="80"/>
                  </a:cubicBezTo>
                  <a:lnTo>
                    <a:pt x="0" y="272"/>
                  </a:lnTo>
                  <a:cubicBezTo>
                    <a:pt x="135" y="292"/>
                    <a:pt x="241" y="369"/>
                    <a:pt x="318" y="474"/>
                  </a:cubicBezTo>
                  <a:lnTo>
                    <a:pt x="1423" y="2167"/>
                  </a:lnTo>
                  <a:lnTo>
                    <a:pt x="1991" y="1801"/>
                  </a:lnTo>
                  <a:lnTo>
                    <a:pt x="952" y="215"/>
                  </a:lnTo>
                  <a:cubicBezTo>
                    <a:pt x="861" y="75"/>
                    <a:pt x="713" y="1"/>
                    <a:pt x="5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36"/>
            <p:cNvSpPr/>
            <p:nvPr/>
          </p:nvSpPr>
          <p:spPr>
            <a:xfrm>
              <a:off x="6632769" y="2475862"/>
              <a:ext cx="72256" cy="50462"/>
            </a:xfrm>
            <a:custGeom>
              <a:rect b="b" l="l" r="r" t="t"/>
              <a:pathLst>
                <a:path extrusionOk="0" h="1931" w="2765">
                  <a:moveTo>
                    <a:pt x="2551" y="0"/>
                  </a:moveTo>
                  <a:cubicBezTo>
                    <a:pt x="2536" y="0"/>
                    <a:pt x="2520" y="2"/>
                    <a:pt x="2505" y="6"/>
                  </a:cubicBezTo>
                  <a:lnTo>
                    <a:pt x="1784" y="111"/>
                  </a:lnTo>
                  <a:cubicBezTo>
                    <a:pt x="1755" y="121"/>
                    <a:pt x="1726" y="131"/>
                    <a:pt x="1707" y="140"/>
                  </a:cubicBezTo>
                  <a:lnTo>
                    <a:pt x="553" y="900"/>
                  </a:lnTo>
                  <a:cubicBezTo>
                    <a:pt x="524" y="919"/>
                    <a:pt x="505" y="938"/>
                    <a:pt x="496" y="967"/>
                  </a:cubicBezTo>
                  <a:lnTo>
                    <a:pt x="101" y="1583"/>
                  </a:lnTo>
                  <a:cubicBezTo>
                    <a:pt x="0" y="1744"/>
                    <a:pt x="140" y="1901"/>
                    <a:pt x="282" y="1901"/>
                  </a:cubicBezTo>
                  <a:cubicBezTo>
                    <a:pt x="343" y="1901"/>
                    <a:pt x="404" y="1873"/>
                    <a:pt x="447" y="1804"/>
                  </a:cubicBezTo>
                  <a:lnTo>
                    <a:pt x="553" y="1640"/>
                  </a:lnTo>
                  <a:lnTo>
                    <a:pt x="611" y="1871"/>
                  </a:lnTo>
                  <a:cubicBezTo>
                    <a:pt x="618" y="1906"/>
                    <a:pt x="650" y="1931"/>
                    <a:pt x="686" y="1931"/>
                  </a:cubicBezTo>
                  <a:cubicBezTo>
                    <a:pt x="699" y="1931"/>
                    <a:pt x="713" y="1927"/>
                    <a:pt x="726" y="1919"/>
                  </a:cubicBezTo>
                  <a:lnTo>
                    <a:pt x="2573" y="708"/>
                  </a:lnTo>
                  <a:cubicBezTo>
                    <a:pt x="2611" y="679"/>
                    <a:pt x="2611" y="611"/>
                    <a:pt x="2573" y="583"/>
                  </a:cubicBezTo>
                  <a:lnTo>
                    <a:pt x="2380" y="438"/>
                  </a:lnTo>
                  <a:lnTo>
                    <a:pt x="2563" y="410"/>
                  </a:lnTo>
                  <a:cubicBezTo>
                    <a:pt x="2678" y="400"/>
                    <a:pt x="2765" y="294"/>
                    <a:pt x="2746" y="179"/>
                  </a:cubicBezTo>
                  <a:cubicBezTo>
                    <a:pt x="2737" y="79"/>
                    <a:pt x="2649" y="0"/>
                    <a:pt x="25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36"/>
            <p:cNvSpPr/>
            <p:nvPr/>
          </p:nvSpPr>
          <p:spPr>
            <a:xfrm>
              <a:off x="6663057" y="2475941"/>
              <a:ext cx="43667" cy="33998"/>
            </a:xfrm>
            <a:custGeom>
              <a:rect b="b" l="l" r="r" t="t"/>
              <a:pathLst>
                <a:path extrusionOk="0" h="1301" w="1671">
                  <a:moveTo>
                    <a:pt x="1392" y="0"/>
                  </a:moveTo>
                  <a:cubicBezTo>
                    <a:pt x="1380" y="0"/>
                    <a:pt x="1368" y="1"/>
                    <a:pt x="1356" y="3"/>
                  </a:cubicBezTo>
                  <a:lnTo>
                    <a:pt x="635" y="108"/>
                  </a:lnTo>
                  <a:cubicBezTo>
                    <a:pt x="606" y="118"/>
                    <a:pt x="577" y="128"/>
                    <a:pt x="548" y="137"/>
                  </a:cubicBezTo>
                  <a:lnTo>
                    <a:pt x="0" y="503"/>
                  </a:lnTo>
                  <a:lnTo>
                    <a:pt x="529" y="1301"/>
                  </a:lnTo>
                  <a:lnTo>
                    <a:pt x="1423" y="705"/>
                  </a:lnTo>
                  <a:cubicBezTo>
                    <a:pt x="1471" y="676"/>
                    <a:pt x="1471" y="608"/>
                    <a:pt x="1423" y="580"/>
                  </a:cubicBezTo>
                  <a:lnTo>
                    <a:pt x="1231" y="435"/>
                  </a:lnTo>
                  <a:lnTo>
                    <a:pt x="1414" y="407"/>
                  </a:lnTo>
                  <a:cubicBezTo>
                    <a:pt x="1670" y="361"/>
                    <a:pt x="1630" y="0"/>
                    <a:pt x="13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36"/>
            <p:cNvSpPr/>
            <p:nvPr/>
          </p:nvSpPr>
          <p:spPr>
            <a:xfrm>
              <a:off x="6927910" y="2446777"/>
              <a:ext cx="61829" cy="67187"/>
            </a:xfrm>
            <a:custGeom>
              <a:rect b="b" l="l" r="r" t="t"/>
              <a:pathLst>
                <a:path extrusionOk="0" h="2571" w="2366">
                  <a:moveTo>
                    <a:pt x="1435" y="1"/>
                  </a:moveTo>
                  <a:cubicBezTo>
                    <a:pt x="1283" y="1"/>
                    <a:pt x="1133" y="75"/>
                    <a:pt x="1048" y="215"/>
                  </a:cubicBezTo>
                  <a:lnTo>
                    <a:pt x="0" y="1801"/>
                  </a:lnTo>
                  <a:lnTo>
                    <a:pt x="1183" y="2571"/>
                  </a:lnTo>
                  <a:lnTo>
                    <a:pt x="2222" y="984"/>
                  </a:lnTo>
                  <a:cubicBezTo>
                    <a:pt x="2366" y="772"/>
                    <a:pt x="2308" y="474"/>
                    <a:pt x="2087" y="340"/>
                  </a:cubicBezTo>
                  <a:lnTo>
                    <a:pt x="1693" y="80"/>
                  </a:lnTo>
                  <a:cubicBezTo>
                    <a:pt x="1614" y="27"/>
                    <a:pt x="1524" y="1"/>
                    <a:pt x="14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36"/>
            <p:cNvSpPr/>
            <p:nvPr/>
          </p:nvSpPr>
          <p:spPr>
            <a:xfrm>
              <a:off x="6927910" y="2446777"/>
              <a:ext cx="52030" cy="56629"/>
            </a:xfrm>
            <a:custGeom>
              <a:rect b="b" l="l" r="r" t="t"/>
              <a:pathLst>
                <a:path extrusionOk="0" h="2167" w="1991">
                  <a:moveTo>
                    <a:pt x="1435" y="1"/>
                  </a:moveTo>
                  <a:cubicBezTo>
                    <a:pt x="1283" y="1"/>
                    <a:pt x="1133" y="75"/>
                    <a:pt x="1048" y="215"/>
                  </a:cubicBezTo>
                  <a:lnTo>
                    <a:pt x="0" y="1801"/>
                  </a:lnTo>
                  <a:lnTo>
                    <a:pt x="568" y="2167"/>
                  </a:lnTo>
                  <a:lnTo>
                    <a:pt x="1673" y="474"/>
                  </a:lnTo>
                  <a:cubicBezTo>
                    <a:pt x="1750" y="369"/>
                    <a:pt x="1866" y="292"/>
                    <a:pt x="1991" y="272"/>
                  </a:cubicBezTo>
                  <a:lnTo>
                    <a:pt x="1693" y="80"/>
                  </a:lnTo>
                  <a:cubicBezTo>
                    <a:pt x="1614" y="27"/>
                    <a:pt x="1524" y="1"/>
                    <a:pt x="143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36"/>
            <p:cNvSpPr/>
            <p:nvPr/>
          </p:nvSpPr>
          <p:spPr>
            <a:xfrm>
              <a:off x="6910322" y="2475862"/>
              <a:ext cx="72256" cy="50462"/>
            </a:xfrm>
            <a:custGeom>
              <a:rect b="b" l="l" r="r" t="t"/>
              <a:pathLst>
                <a:path extrusionOk="0" h="1931" w="2765">
                  <a:moveTo>
                    <a:pt x="215" y="0"/>
                  </a:moveTo>
                  <a:cubicBezTo>
                    <a:pt x="118" y="0"/>
                    <a:pt x="36" y="79"/>
                    <a:pt x="19" y="179"/>
                  </a:cubicBezTo>
                  <a:cubicBezTo>
                    <a:pt x="0" y="294"/>
                    <a:pt x="87" y="400"/>
                    <a:pt x="202" y="410"/>
                  </a:cubicBezTo>
                  <a:lnTo>
                    <a:pt x="385" y="438"/>
                  </a:lnTo>
                  <a:lnTo>
                    <a:pt x="202" y="583"/>
                  </a:lnTo>
                  <a:cubicBezTo>
                    <a:pt x="154" y="611"/>
                    <a:pt x="154" y="679"/>
                    <a:pt x="202" y="708"/>
                  </a:cubicBezTo>
                  <a:lnTo>
                    <a:pt x="2039" y="1919"/>
                  </a:lnTo>
                  <a:cubicBezTo>
                    <a:pt x="2052" y="1927"/>
                    <a:pt x="2066" y="1931"/>
                    <a:pt x="2079" y="1931"/>
                  </a:cubicBezTo>
                  <a:cubicBezTo>
                    <a:pt x="2115" y="1931"/>
                    <a:pt x="2147" y="1906"/>
                    <a:pt x="2154" y="1871"/>
                  </a:cubicBezTo>
                  <a:lnTo>
                    <a:pt x="2212" y="1640"/>
                  </a:lnTo>
                  <a:lnTo>
                    <a:pt x="2318" y="1804"/>
                  </a:lnTo>
                  <a:cubicBezTo>
                    <a:pt x="2361" y="1873"/>
                    <a:pt x="2422" y="1901"/>
                    <a:pt x="2483" y="1901"/>
                  </a:cubicBezTo>
                  <a:cubicBezTo>
                    <a:pt x="2625" y="1901"/>
                    <a:pt x="2765" y="1744"/>
                    <a:pt x="2664" y="1583"/>
                  </a:cubicBezTo>
                  <a:lnTo>
                    <a:pt x="2279" y="967"/>
                  </a:lnTo>
                  <a:cubicBezTo>
                    <a:pt x="2260" y="938"/>
                    <a:pt x="2241" y="919"/>
                    <a:pt x="2212" y="900"/>
                  </a:cubicBezTo>
                  <a:lnTo>
                    <a:pt x="1058" y="140"/>
                  </a:lnTo>
                  <a:cubicBezTo>
                    <a:pt x="1039" y="131"/>
                    <a:pt x="1010" y="121"/>
                    <a:pt x="981" y="111"/>
                  </a:cubicBezTo>
                  <a:lnTo>
                    <a:pt x="260" y="6"/>
                  </a:lnTo>
                  <a:cubicBezTo>
                    <a:pt x="245" y="2"/>
                    <a:pt x="230" y="0"/>
                    <a:pt x="2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36"/>
            <p:cNvSpPr/>
            <p:nvPr/>
          </p:nvSpPr>
          <p:spPr>
            <a:xfrm>
              <a:off x="6908624" y="2475941"/>
              <a:ext cx="43694" cy="33998"/>
            </a:xfrm>
            <a:custGeom>
              <a:rect b="b" l="l" r="r" t="t"/>
              <a:pathLst>
                <a:path extrusionOk="0" h="1301" w="1672">
                  <a:moveTo>
                    <a:pt x="280" y="0"/>
                  </a:moveTo>
                  <a:cubicBezTo>
                    <a:pt x="50" y="0"/>
                    <a:pt x="1" y="361"/>
                    <a:pt x="258" y="407"/>
                  </a:cubicBezTo>
                  <a:lnTo>
                    <a:pt x="440" y="435"/>
                  </a:lnTo>
                  <a:lnTo>
                    <a:pt x="248" y="580"/>
                  </a:lnTo>
                  <a:cubicBezTo>
                    <a:pt x="200" y="608"/>
                    <a:pt x="200" y="676"/>
                    <a:pt x="248" y="705"/>
                  </a:cubicBezTo>
                  <a:lnTo>
                    <a:pt x="1152" y="1301"/>
                  </a:lnTo>
                  <a:lnTo>
                    <a:pt x="1671" y="503"/>
                  </a:lnTo>
                  <a:lnTo>
                    <a:pt x="1123" y="137"/>
                  </a:lnTo>
                  <a:cubicBezTo>
                    <a:pt x="1094" y="128"/>
                    <a:pt x="1075" y="118"/>
                    <a:pt x="1036" y="108"/>
                  </a:cubicBezTo>
                  <a:lnTo>
                    <a:pt x="315" y="3"/>
                  </a:lnTo>
                  <a:cubicBezTo>
                    <a:pt x="303" y="1"/>
                    <a:pt x="292" y="0"/>
                    <a:pt x="28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0" name="Google Shape;1480;p36"/>
          <p:cNvSpPr txBox="1"/>
          <p:nvPr>
            <p:ph idx="5" type="subTitle"/>
          </p:nvPr>
        </p:nvSpPr>
        <p:spPr>
          <a:xfrm>
            <a:off x="5418577" y="2320950"/>
            <a:ext cx="2671500" cy="50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Movie Embeddings</a:t>
            </a:r>
            <a:endParaRPr/>
          </a:p>
        </p:txBody>
      </p:sp>
      <p:sp>
        <p:nvSpPr>
          <p:cNvPr id="1481" name="Google Shape;1481;p36"/>
          <p:cNvSpPr txBox="1"/>
          <p:nvPr>
            <p:ph idx="2" type="subTitle"/>
          </p:nvPr>
        </p:nvSpPr>
        <p:spPr>
          <a:xfrm>
            <a:off x="5290328" y="2781250"/>
            <a:ext cx="29280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rgbClr val="292929"/>
                </a:solidFill>
              </a:rPr>
              <a:t>Similarly, we will use a separate item embedding layer to represent similar movies in a lower dimensional space.</a:t>
            </a:r>
            <a:endParaRPr sz="1600">
              <a:solidFill>
                <a:srgbClr val="000000"/>
              </a:solidFill>
            </a:endParaRPr>
          </a:p>
          <a:p>
            <a:pPr indent="0" lvl="0" marL="0" rtl="0" algn="ctr">
              <a:spcBef>
                <a:spcPts val="0"/>
              </a:spcBef>
              <a:spcAft>
                <a:spcPts val="0"/>
              </a:spcAft>
              <a:buNone/>
            </a:pPr>
            <a:r>
              <a:t/>
            </a:r>
            <a:endParaRPr sz="1600">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5" name="Shape 1485"/>
        <p:cNvGrpSpPr/>
        <p:nvPr/>
      </p:nvGrpSpPr>
      <p:grpSpPr>
        <a:xfrm>
          <a:off x="0" y="0"/>
          <a:ext cx="0" cy="0"/>
          <a:chOff x="0" y="0"/>
          <a:chExt cx="0" cy="0"/>
        </a:xfrm>
      </p:grpSpPr>
      <p:sp>
        <p:nvSpPr>
          <p:cNvPr id="1486" name="Google Shape;1486;p37"/>
          <p:cNvSpPr txBox="1"/>
          <p:nvPr>
            <p:ph type="title"/>
          </p:nvPr>
        </p:nvSpPr>
        <p:spPr>
          <a:xfrm>
            <a:off x="148000" y="749125"/>
            <a:ext cx="2093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NCF: Model Architecture</a:t>
            </a:r>
            <a:endParaRPr sz="2900">
              <a:solidFill>
                <a:schemeClr val="lt1"/>
              </a:solidFill>
            </a:endParaRPr>
          </a:p>
        </p:txBody>
      </p:sp>
      <p:sp>
        <p:nvSpPr>
          <p:cNvPr id="1487" name="Google Shape;1487;p37"/>
          <p:cNvSpPr/>
          <p:nvPr/>
        </p:nvSpPr>
        <p:spPr>
          <a:xfrm>
            <a:off x="1763827" y="1786445"/>
            <a:ext cx="16039" cy="7072"/>
          </a:xfrm>
          <a:custGeom>
            <a:rect b="b" l="l" r="r" t="t"/>
            <a:pathLst>
              <a:path extrusionOk="0" h="183" w="415">
                <a:moveTo>
                  <a:pt x="1" y="0"/>
                </a:moveTo>
                <a:lnTo>
                  <a:pt x="1" y="39"/>
                </a:lnTo>
                <a:cubicBezTo>
                  <a:pt x="145" y="77"/>
                  <a:pt x="279" y="115"/>
                  <a:pt x="414" y="183"/>
                </a:cubicBezTo>
                <a:lnTo>
                  <a:pt x="414" y="0"/>
                </a:lnTo>
                <a:close/>
              </a:path>
            </a:pathLst>
          </a:custGeom>
          <a:solidFill>
            <a:srgbClr val="AAB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8" name="Google Shape;1488;p37"/>
          <p:cNvGrpSpPr/>
          <p:nvPr/>
        </p:nvGrpSpPr>
        <p:grpSpPr>
          <a:xfrm rot="213527">
            <a:off x="7961973" y="208059"/>
            <a:ext cx="933838" cy="792842"/>
            <a:chOff x="3502275" y="3218775"/>
            <a:chExt cx="1175775" cy="998250"/>
          </a:xfrm>
        </p:grpSpPr>
        <p:sp>
          <p:nvSpPr>
            <p:cNvPr id="1489" name="Google Shape;1489;p37"/>
            <p:cNvSpPr/>
            <p:nvPr/>
          </p:nvSpPr>
          <p:spPr>
            <a:xfrm>
              <a:off x="3503750" y="3218775"/>
              <a:ext cx="1174300" cy="997175"/>
            </a:xfrm>
            <a:custGeom>
              <a:rect b="b" l="l" r="r" t="t"/>
              <a:pathLst>
                <a:path extrusionOk="0" h="39887" w="46972">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cap="flat" cmpd="sng" w="122925">
              <a:solidFill>
                <a:schemeClr val="accent6"/>
              </a:solidFill>
              <a:prstDash val="solid"/>
              <a:miter lim="9834"/>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7"/>
            <p:cNvSpPr/>
            <p:nvPr/>
          </p:nvSpPr>
          <p:spPr>
            <a:xfrm>
              <a:off x="3502275" y="3292450"/>
              <a:ext cx="1155375" cy="92457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37"/>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37"/>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7"/>
            <p:cNvSpPr/>
            <p:nvPr/>
          </p:nvSpPr>
          <p:spPr>
            <a:xfrm>
              <a:off x="3937225" y="3272500"/>
              <a:ext cx="241475" cy="223800"/>
            </a:xfrm>
            <a:custGeom>
              <a:rect b="b" l="l" r="r" t="t"/>
              <a:pathLst>
                <a:path extrusionOk="0" h="8952" w="9659">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7"/>
            <p:cNvSpPr/>
            <p:nvPr/>
          </p:nvSpPr>
          <p:spPr>
            <a:xfrm>
              <a:off x="3672925" y="3396275"/>
              <a:ext cx="267525" cy="219150"/>
            </a:xfrm>
            <a:custGeom>
              <a:rect b="b" l="l" r="r" t="t"/>
              <a:pathLst>
                <a:path extrusionOk="0" h="8766" w="10701">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7"/>
            <p:cNvSpPr/>
            <p:nvPr/>
          </p:nvSpPr>
          <p:spPr>
            <a:xfrm>
              <a:off x="3693700" y="3683175"/>
              <a:ext cx="296650" cy="243675"/>
            </a:xfrm>
            <a:custGeom>
              <a:rect b="b" l="l" r="r" t="t"/>
              <a:pathLst>
                <a:path extrusionOk="0" h="9747" w="11866">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37"/>
            <p:cNvSpPr/>
            <p:nvPr/>
          </p:nvSpPr>
          <p:spPr>
            <a:xfrm>
              <a:off x="4051550" y="3806075"/>
              <a:ext cx="278725" cy="279350"/>
            </a:xfrm>
            <a:custGeom>
              <a:rect b="b" l="l" r="r" t="t"/>
              <a:pathLst>
                <a:path extrusionOk="0" h="11174" w="11149">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37"/>
            <p:cNvSpPr/>
            <p:nvPr/>
          </p:nvSpPr>
          <p:spPr>
            <a:xfrm>
              <a:off x="4311675" y="3673800"/>
              <a:ext cx="296825" cy="258700"/>
            </a:xfrm>
            <a:custGeom>
              <a:rect b="b" l="l" r="r" t="t"/>
              <a:pathLst>
                <a:path extrusionOk="0" h="10348" w="11873">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7"/>
            <p:cNvSpPr/>
            <p:nvPr/>
          </p:nvSpPr>
          <p:spPr>
            <a:xfrm>
              <a:off x="4234725" y="3403275"/>
              <a:ext cx="267050" cy="221800"/>
            </a:xfrm>
            <a:custGeom>
              <a:rect b="b" l="l" r="r" t="t"/>
              <a:pathLst>
                <a:path extrusionOk="0" h="8872" w="10682">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7"/>
            <p:cNvSpPr/>
            <p:nvPr/>
          </p:nvSpPr>
          <p:spPr>
            <a:xfrm>
              <a:off x="4027700" y="3566800"/>
              <a:ext cx="189350" cy="161850"/>
            </a:xfrm>
            <a:custGeom>
              <a:rect b="b" l="l" r="r" t="t"/>
              <a:pathLst>
                <a:path extrusionOk="0" h="6474" w="7574">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37"/>
            <p:cNvSpPr/>
            <p:nvPr/>
          </p:nvSpPr>
          <p:spPr>
            <a:xfrm>
              <a:off x="3796600" y="3346750"/>
              <a:ext cx="638775" cy="639525"/>
            </a:xfrm>
            <a:custGeom>
              <a:rect b="b" l="l" r="r" t="t"/>
              <a:pathLst>
                <a:path extrusionOk="0" h="25581" w="25551">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01" name="Google Shape;1501;p37"/>
          <p:cNvCxnSpPr/>
          <p:nvPr/>
        </p:nvCxnSpPr>
        <p:spPr>
          <a:xfrm>
            <a:off x="3548900" y="497563"/>
            <a:ext cx="0" cy="4243500"/>
          </a:xfrm>
          <a:prstGeom prst="straightConnector1">
            <a:avLst/>
          </a:prstGeom>
          <a:noFill/>
          <a:ln cap="flat" cmpd="sng" w="9525">
            <a:solidFill>
              <a:schemeClr val="lt1"/>
            </a:solidFill>
            <a:prstDash val="solid"/>
            <a:round/>
            <a:headEnd len="med" w="med" type="none"/>
            <a:tailEnd len="med" w="med" type="none"/>
          </a:ln>
        </p:spPr>
      </p:cxnSp>
      <p:cxnSp>
        <p:nvCxnSpPr>
          <p:cNvPr id="1502" name="Google Shape;1502;p37"/>
          <p:cNvCxnSpPr/>
          <p:nvPr/>
        </p:nvCxnSpPr>
        <p:spPr>
          <a:xfrm flipH="1" rot="10800000">
            <a:off x="2746475" y="4490300"/>
            <a:ext cx="5061000" cy="600"/>
          </a:xfrm>
          <a:prstGeom prst="straightConnector1">
            <a:avLst/>
          </a:prstGeom>
          <a:noFill/>
          <a:ln cap="flat" cmpd="sng" w="9525">
            <a:solidFill>
              <a:schemeClr val="lt1"/>
            </a:solidFill>
            <a:prstDash val="solid"/>
            <a:round/>
            <a:headEnd len="med" w="med" type="none"/>
            <a:tailEnd len="med" w="med" type="none"/>
          </a:ln>
        </p:spPr>
      </p:cxnSp>
      <p:cxnSp>
        <p:nvCxnSpPr>
          <p:cNvPr id="1503" name="Google Shape;1503;p37"/>
          <p:cNvCxnSpPr/>
          <p:nvPr/>
        </p:nvCxnSpPr>
        <p:spPr>
          <a:xfrm flipH="1" rot="10800000">
            <a:off x="2634550" y="693200"/>
            <a:ext cx="5052300" cy="8700"/>
          </a:xfrm>
          <a:prstGeom prst="straightConnector1">
            <a:avLst/>
          </a:prstGeom>
          <a:noFill/>
          <a:ln cap="flat" cmpd="sng" w="9525">
            <a:solidFill>
              <a:schemeClr val="lt1"/>
            </a:solidFill>
            <a:prstDash val="solid"/>
            <a:round/>
            <a:headEnd len="med" w="med" type="none"/>
            <a:tailEnd len="med" w="med" type="none"/>
          </a:ln>
        </p:spPr>
      </p:cxnSp>
      <p:sp>
        <p:nvSpPr>
          <p:cNvPr id="1504" name="Google Shape;1504;p37"/>
          <p:cNvSpPr txBox="1"/>
          <p:nvPr>
            <p:ph idx="4294967295" type="subTitle"/>
          </p:nvPr>
        </p:nvSpPr>
        <p:spPr>
          <a:xfrm>
            <a:off x="2606600" y="4490888"/>
            <a:ext cx="728400" cy="431100"/>
          </a:xfrm>
          <a:prstGeom prst="rect">
            <a:avLst/>
          </a:prstGeom>
        </p:spPr>
        <p:txBody>
          <a:bodyPr anchorCtr="0" anchor="t" bIns="91425" lIns="91425" spcFirstLastPara="1" rIns="91425" wrap="square" tIns="91425">
            <a:spAutoFit/>
          </a:bodyPr>
          <a:lstStyle/>
          <a:p>
            <a:pPr indent="0" lvl="0" marL="0" rtl="0" algn="ctr">
              <a:spcBef>
                <a:spcPts val="0"/>
              </a:spcBef>
              <a:spcAft>
                <a:spcPts val="1600"/>
              </a:spcAft>
              <a:buNone/>
            </a:pPr>
            <a:r>
              <a:rPr b="1" lang="en" sz="1600"/>
              <a:t>Input</a:t>
            </a:r>
            <a:endParaRPr b="1" sz="1600"/>
          </a:p>
        </p:txBody>
      </p:sp>
      <p:sp>
        <p:nvSpPr>
          <p:cNvPr id="1505" name="Google Shape;1505;p37"/>
          <p:cNvSpPr txBox="1"/>
          <p:nvPr>
            <p:ph idx="4294967295" type="subTitle"/>
          </p:nvPr>
        </p:nvSpPr>
        <p:spPr>
          <a:xfrm>
            <a:off x="2568800" y="2253500"/>
            <a:ext cx="804000" cy="677100"/>
          </a:xfrm>
          <a:prstGeom prst="rect">
            <a:avLst/>
          </a:prstGeom>
        </p:spPr>
        <p:txBody>
          <a:bodyPr anchorCtr="0" anchor="t" bIns="91425" lIns="91425" spcFirstLastPara="1" rIns="91425" wrap="square" tIns="91425">
            <a:spAutoFit/>
          </a:bodyPr>
          <a:lstStyle/>
          <a:p>
            <a:pPr indent="0" lvl="0" marL="0" rtl="0" algn="ctr">
              <a:spcBef>
                <a:spcPts val="0"/>
              </a:spcBef>
              <a:spcAft>
                <a:spcPts val="1600"/>
              </a:spcAft>
              <a:buNone/>
            </a:pPr>
            <a:r>
              <a:rPr b="1" lang="en" sz="1600"/>
              <a:t>NCF model</a:t>
            </a:r>
            <a:endParaRPr b="1" sz="1600"/>
          </a:p>
        </p:txBody>
      </p:sp>
      <p:sp>
        <p:nvSpPr>
          <p:cNvPr id="1506" name="Google Shape;1506;p37"/>
          <p:cNvSpPr txBox="1"/>
          <p:nvPr>
            <p:ph idx="4294967295" type="subTitle"/>
          </p:nvPr>
        </p:nvSpPr>
        <p:spPr>
          <a:xfrm>
            <a:off x="2480150" y="262088"/>
            <a:ext cx="981300" cy="431100"/>
          </a:xfrm>
          <a:prstGeom prst="rect">
            <a:avLst/>
          </a:prstGeom>
        </p:spPr>
        <p:txBody>
          <a:bodyPr anchorCtr="0" anchor="t" bIns="91425" lIns="91425" spcFirstLastPara="1" rIns="91425" wrap="square" tIns="91425">
            <a:spAutoFit/>
          </a:bodyPr>
          <a:lstStyle/>
          <a:p>
            <a:pPr indent="0" lvl="0" marL="0" rtl="0" algn="ctr">
              <a:spcBef>
                <a:spcPts val="0"/>
              </a:spcBef>
              <a:spcAft>
                <a:spcPts val="1600"/>
              </a:spcAft>
              <a:buNone/>
            </a:pPr>
            <a:r>
              <a:rPr b="1" lang="en" sz="1600"/>
              <a:t>Output</a:t>
            </a:r>
            <a:endParaRPr b="1" sz="1600"/>
          </a:p>
        </p:txBody>
      </p:sp>
      <p:sp>
        <p:nvSpPr>
          <p:cNvPr id="1507" name="Google Shape;1507;p37"/>
          <p:cNvSpPr txBox="1"/>
          <p:nvPr>
            <p:ph idx="4294967295" type="subTitle"/>
          </p:nvPr>
        </p:nvSpPr>
        <p:spPr>
          <a:xfrm>
            <a:off x="3852000" y="4392950"/>
            <a:ext cx="1513500" cy="6771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Fira Sans"/>
                <a:ea typeface="Fira Sans"/>
                <a:cs typeface="Fira Sans"/>
                <a:sym typeface="Fira Sans"/>
              </a:rPr>
              <a:t>(0,0,1,.0.)</a:t>
            </a:r>
            <a:endParaRPr sz="1600">
              <a:latin typeface="Fira Sans"/>
              <a:ea typeface="Fira Sans"/>
              <a:cs typeface="Fira Sans"/>
              <a:sym typeface="Fira Sans"/>
            </a:endParaRPr>
          </a:p>
          <a:p>
            <a:pPr indent="0" lvl="0" marL="0" rtl="0" algn="ctr">
              <a:spcBef>
                <a:spcPts val="0"/>
              </a:spcBef>
              <a:spcAft>
                <a:spcPts val="0"/>
              </a:spcAft>
              <a:buNone/>
            </a:pPr>
            <a:r>
              <a:rPr lang="en" sz="1600">
                <a:latin typeface="Fira Sans"/>
                <a:ea typeface="Fira Sans"/>
                <a:cs typeface="Fira Sans"/>
                <a:sym typeface="Fira Sans"/>
              </a:rPr>
              <a:t>User ID 3</a:t>
            </a:r>
            <a:endParaRPr sz="1600">
              <a:latin typeface="Fira Sans"/>
              <a:ea typeface="Fira Sans"/>
              <a:cs typeface="Fira Sans"/>
              <a:sym typeface="Fira Sans"/>
            </a:endParaRPr>
          </a:p>
        </p:txBody>
      </p:sp>
      <p:sp>
        <p:nvSpPr>
          <p:cNvPr id="1508" name="Google Shape;1508;p37"/>
          <p:cNvSpPr txBox="1"/>
          <p:nvPr>
            <p:ph idx="4294967295" type="subTitle"/>
          </p:nvPr>
        </p:nvSpPr>
        <p:spPr>
          <a:xfrm>
            <a:off x="5907125" y="4392950"/>
            <a:ext cx="1513500" cy="6771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sz="1600">
                <a:latin typeface="Fira Sans"/>
                <a:ea typeface="Fira Sans"/>
                <a:cs typeface="Fira Sans"/>
                <a:sym typeface="Fira Sans"/>
              </a:rPr>
              <a:t>(1,0,0,..0)</a:t>
            </a:r>
            <a:endParaRPr sz="1600">
              <a:latin typeface="Fira Sans"/>
              <a:ea typeface="Fira Sans"/>
              <a:cs typeface="Fira Sans"/>
              <a:sym typeface="Fira Sans"/>
            </a:endParaRPr>
          </a:p>
          <a:p>
            <a:pPr indent="0" lvl="0" marL="0" rtl="0" algn="ctr">
              <a:spcBef>
                <a:spcPts val="0"/>
              </a:spcBef>
              <a:spcAft>
                <a:spcPts val="0"/>
              </a:spcAft>
              <a:buNone/>
            </a:pPr>
            <a:r>
              <a:rPr lang="en" sz="1600">
                <a:latin typeface="Fira Sans"/>
                <a:ea typeface="Fira Sans"/>
                <a:cs typeface="Fira Sans"/>
                <a:sym typeface="Fira Sans"/>
              </a:rPr>
              <a:t>Movie ID 1</a:t>
            </a:r>
            <a:endParaRPr sz="1600">
              <a:latin typeface="Fira Sans"/>
              <a:ea typeface="Fira Sans"/>
              <a:cs typeface="Fira Sans"/>
              <a:sym typeface="Fira Sans"/>
            </a:endParaRPr>
          </a:p>
        </p:txBody>
      </p:sp>
      <p:cxnSp>
        <p:nvCxnSpPr>
          <p:cNvPr id="1509" name="Google Shape;1509;p37"/>
          <p:cNvCxnSpPr/>
          <p:nvPr/>
        </p:nvCxnSpPr>
        <p:spPr>
          <a:xfrm rot="10800000">
            <a:off x="4566900" y="4012550"/>
            <a:ext cx="10200" cy="462900"/>
          </a:xfrm>
          <a:prstGeom prst="straightConnector1">
            <a:avLst/>
          </a:prstGeom>
          <a:noFill/>
          <a:ln cap="flat" cmpd="sng" w="9525">
            <a:solidFill>
              <a:schemeClr val="lt1"/>
            </a:solidFill>
            <a:prstDash val="solid"/>
            <a:round/>
            <a:headEnd len="med" w="med" type="none"/>
            <a:tailEnd len="med" w="med" type="triangle"/>
          </a:ln>
        </p:spPr>
      </p:cxnSp>
      <p:cxnSp>
        <p:nvCxnSpPr>
          <p:cNvPr id="1510" name="Google Shape;1510;p37"/>
          <p:cNvCxnSpPr/>
          <p:nvPr/>
        </p:nvCxnSpPr>
        <p:spPr>
          <a:xfrm rot="10800000">
            <a:off x="6641825" y="3997100"/>
            <a:ext cx="20100" cy="493800"/>
          </a:xfrm>
          <a:prstGeom prst="straightConnector1">
            <a:avLst/>
          </a:prstGeom>
          <a:noFill/>
          <a:ln cap="flat" cmpd="sng" w="9525">
            <a:solidFill>
              <a:schemeClr val="lt1"/>
            </a:solidFill>
            <a:prstDash val="solid"/>
            <a:round/>
            <a:headEnd len="med" w="med" type="none"/>
            <a:tailEnd len="med" w="med" type="triangle"/>
          </a:ln>
        </p:spPr>
      </p:cxnSp>
      <p:sp>
        <p:nvSpPr>
          <p:cNvPr id="1511" name="Google Shape;1511;p37"/>
          <p:cNvSpPr/>
          <p:nvPr/>
        </p:nvSpPr>
        <p:spPr>
          <a:xfrm>
            <a:off x="3815250" y="3566825"/>
            <a:ext cx="1513500" cy="431100"/>
          </a:xfrm>
          <a:prstGeom prst="rect">
            <a:avLst/>
          </a:prstGeom>
          <a:solidFill>
            <a:schemeClr val="accent4"/>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Light"/>
                <a:ea typeface="Fira Sans Light"/>
                <a:cs typeface="Fira Sans Light"/>
                <a:sym typeface="Fira Sans Light"/>
              </a:rPr>
              <a:t>User Embedding</a:t>
            </a:r>
            <a:endParaRPr>
              <a:latin typeface="Fira Sans Light"/>
              <a:ea typeface="Fira Sans Light"/>
              <a:cs typeface="Fira Sans Light"/>
              <a:sym typeface="Fira Sans Light"/>
            </a:endParaRPr>
          </a:p>
        </p:txBody>
      </p:sp>
      <p:sp>
        <p:nvSpPr>
          <p:cNvPr id="1512" name="Google Shape;1512;p37"/>
          <p:cNvSpPr/>
          <p:nvPr/>
        </p:nvSpPr>
        <p:spPr>
          <a:xfrm>
            <a:off x="5780975" y="3559113"/>
            <a:ext cx="1513500" cy="431100"/>
          </a:xfrm>
          <a:prstGeom prst="rect">
            <a:avLst/>
          </a:prstGeom>
          <a:solidFill>
            <a:srgbClr val="9FC5E8"/>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Light"/>
                <a:ea typeface="Fira Sans Light"/>
                <a:cs typeface="Fira Sans Light"/>
                <a:sym typeface="Fira Sans Light"/>
              </a:rPr>
              <a:t>Item Embedding</a:t>
            </a:r>
            <a:endParaRPr>
              <a:latin typeface="Fira Sans Light"/>
              <a:ea typeface="Fira Sans Light"/>
              <a:cs typeface="Fira Sans Light"/>
              <a:sym typeface="Fira Sans Light"/>
            </a:endParaRPr>
          </a:p>
        </p:txBody>
      </p:sp>
      <p:cxnSp>
        <p:nvCxnSpPr>
          <p:cNvPr id="1513" name="Google Shape;1513;p37"/>
          <p:cNvCxnSpPr/>
          <p:nvPr/>
        </p:nvCxnSpPr>
        <p:spPr>
          <a:xfrm rot="10800000">
            <a:off x="4572000" y="3223625"/>
            <a:ext cx="0" cy="343200"/>
          </a:xfrm>
          <a:prstGeom prst="straightConnector1">
            <a:avLst/>
          </a:prstGeom>
          <a:noFill/>
          <a:ln cap="flat" cmpd="sng" w="9525">
            <a:solidFill>
              <a:schemeClr val="lt1"/>
            </a:solidFill>
            <a:prstDash val="solid"/>
            <a:round/>
            <a:headEnd len="med" w="med" type="none"/>
            <a:tailEnd len="med" w="med" type="triangle"/>
          </a:ln>
        </p:spPr>
      </p:cxnSp>
      <p:sp>
        <p:nvSpPr>
          <p:cNvPr id="1514" name="Google Shape;1514;p37"/>
          <p:cNvSpPr/>
          <p:nvPr/>
        </p:nvSpPr>
        <p:spPr>
          <a:xfrm>
            <a:off x="3594975" y="2687288"/>
            <a:ext cx="18552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  </a:t>
            </a:r>
            <a:r>
              <a:rPr lang="en">
                <a:latin typeface="Fira Sans ExtraLight"/>
                <a:ea typeface="Fira Sans ExtraLight"/>
                <a:cs typeface="Fira Sans ExtraLight"/>
                <a:sym typeface="Fira Sans ExtraLight"/>
              </a:rPr>
              <a:t>(0.67,0.2,...,0.01)</a:t>
            </a:r>
            <a:endParaRPr>
              <a:latin typeface="Fira Sans ExtraLight"/>
              <a:ea typeface="Fira Sans ExtraLight"/>
              <a:cs typeface="Fira Sans ExtraLight"/>
              <a:sym typeface="Fira Sans ExtraLight"/>
            </a:endParaRPr>
          </a:p>
          <a:p>
            <a:pPr indent="0" lvl="0" marL="0" rtl="0" algn="ctr">
              <a:spcBef>
                <a:spcPts val="0"/>
              </a:spcBef>
              <a:spcAft>
                <a:spcPts val="0"/>
              </a:spcAft>
              <a:buNone/>
            </a:pPr>
            <a:r>
              <a:rPr lang="en">
                <a:latin typeface="Fira Sans ExtraLight"/>
                <a:ea typeface="Fira Sans ExtraLight"/>
                <a:cs typeface="Fira Sans ExtraLight"/>
                <a:sym typeface="Fira Sans ExtraLight"/>
              </a:rPr>
              <a:t>Embedded user vector</a:t>
            </a:r>
            <a:endParaRPr>
              <a:latin typeface="Fira Sans ExtraLight"/>
              <a:ea typeface="Fira Sans ExtraLight"/>
              <a:cs typeface="Fira Sans ExtraLight"/>
              <a:sym typeface="Fira Sans ExtraLight"/>
            </a:endParaRPr>
          </a:p>
        </p:txBody>
      </p:sp>
      <p:cxnSp>
        <p:nvCxnSpPr>
          <p:cNvPr id="1515" name="Google Shape;1515;p37"/>
          <p:cNvCxnSpPr/>
          <p:nvPr/>
        </p:nvCxnSpPr>
        <p:spPr>
          <a:xfrm rot="10800000">
            <a:off x="6609725" y="3223625"/>
            <a:ext cx="0" cy="343200"/>
          </a:xfrm>
          <a:prstGeom prst="straightConnector1">
            <a:avLst/>
          </a:prstGeom>
          <a:noFill/>
          <a:ln cap="flat" cmpd="sng" w="9525">
            <a:solidFill>
              <a:schemeClr val="lt1"/>
            </a:solidFill>
            <a:prstDash val="solid"/>
            <a:round/>
            <a:headEnd len="med" w="med" type="none"/>
            <a:tailEnd len="med" w="med" type="triangle"/>
          </a:ln>
        </p:spPr>
      </p:cxnSp>
      <p:sp>
        <p:nvSpPr>
          <p:cNvPr id="1516" name="Google Shape;1516;p37"/>
          <p:cNvSpPr/>
          <p:nvPr/>
        </p:nvSpPr>
        <p:spPr>
          <a:xfrm>
            <a:off x="5682125" y="2687288"/>
            <a:ext cx="18552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r>
              <a:rPr lang="en">
                <a:latin typeface="Fira Sans ExtraLight"/>
                <a:ea typeface="Fira Sans ExtraLight"/>
                <a:cs typeface="Fira Sans ExtraLight"/>
                <a:sym typeface="Fira Sans ExtraLight"/>
              </a:rPr>
              <a:t>(0.07,0.12,...,0.11)</a:t>
            </a:r>
            <a:endParaRPr>
              <a:latin typeface="Fira Sans ExtraLight"/>
              <a:ea typeface="Fira Sans ExtraLight"/>
              <a:cs typeface="Fira Sans ExtraLight"/>
              <a:sym typeface="Fira Sans ExtraLight"/>
            </a:endParaRPr>
          </a:p>
          <a:p>
            <a:pPr indent="0" lvl="0" marL="0" rtl="0" algn="ctr">
              <a:spcBef>
                <a:spcPts val="0"/>
              </a:spcBef>
              <a:spcAft>
                <a:spcPts val="0"/>
              </a:spcAft>
              <a:buNone/>
            </a:pPr>
            <a:r>
              <a:rPr lang="en">
                <a:latin typeface="Fira Sans ExtraLight"/>
                <a:ea typeface="Fira Sans ExtraLight"/>
                <a:cs typeface="Fira Sans ExtraLight"/>
                <a:sym typeface="Fira Sans ExtraLight"/>
              </a:rPr>
              <a:t>Embedded movie vector</a:t>
            </a:r>
            <a:endParaRPr>
              <a:latin typeface="Fira Sans ExtraLight"/>
              <a:ea typeface="Fira Sans ExtraLight"/>
              <a:cs typeface="Fira Sans ExtraLight"/>
              <a:sym typeface="Fira Sans ExtraLight"/>
            </a:endParaRPr>
          </a:p>
        </p:txBody>
      </p:sp>
      <p:cxnSp>
        <p:nvCxnSpPr>
          <p:cNvPr id="1517" name="Google Shape;1517;p37"/>
          <p:cNvCxnSpPr>
            <a:stCxn id="1514" idx="0"/>
            <a:endCxn id="1518" idx="3"/>
          </p:cNvCxnSpPr>
          <p:nvPr/>
        </p:nvCxnSpPr>
        <p:spPr>
          <a:xfrm rot="-5400000">
            <a:off x="4843275" y="2142788"/>
            <a:ext cx="223800" cy="865200"/>
          </a:xfrm>
          <a:prstGeom prst="bentConnector3">
            <a:avLst>
              <a:gd fmla="val 38117" name="adj1"/>
            </a:avLst>
          </a:prstGeom>
          <a:noFill/>
          <a:ln cap="flat" cmpd="sng" w="9525">
            <a:solidFill>
              <a:schemeClr val="lt1"/>
            </a:solidFill>
            <a:prstDash val="solid"/>
            <a:round/>
            <a:headEnd len="med" w="med" type="none"/>
            <a:tailEnd len="med" w="med" type="none"/>
          </a:ln>
        </p:spPr>
      </p:cxnSp>
      <p:sp>
        <p:nvSpPr>
          <p:cNvPr id="1518" name="Google Shape;1518;p37"/>
          <p:cNvSpPr/>
          <p:nvPr/>
        </p:nvSpPr>
        <p:spPr>
          <a:xfrm>
            <a:off x="5334250" y="2154275"/>
            <a:ext cx="366300" cy="362400"/>
          </a:xfrm>
          <a:prstGeom prst="ellipse">
            <a:avLst/>
          </a:prstGeom>
          <a:solidFill>
            <a:schemeClr val="dk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7"/>
          <p:cNvSpPr/>
          <p:nvPr/>
        </p:nvSpPr>
        <p:spPr>
          <a:xfrm>
            <a:off x="5362450" y="2211425"/>
            <a:ext cx="309900" cy="248100"/>
          </a:xfrm>
          <a:prstGeom prst="mathPlus">
            <a:avLst>
              <a:gd fmla="val 23520" name="adj1"/>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20" name="Google Shape;1520;p37"/>
          <p:cNvCxnSpPr/>
          <p:nvPr/>
        </p:nvCxnSpPr>
        <p:spPr>
          <a:xfrm flipH="1" rot="-5400000">
            <a:off x="5993050" y="2186725"/>
            <a:ext cx="223800" cy="865200"/>
          </a:xfrm>
          <a:prstGeom prst="bentConnector3">
            <a:avLst>
              <a:gd fmla="val 38117" name="adj1"/>
            </a:avLst>
          </a:prstGeom>
          <a:noFill/>
          <a:ln cap="flat" cmpd="sng" w="9525">
            <a:solidFill>
              <a:schemeClr val="lt1"/>
            </a:solidFill>
            <a:prstDash val="solid"/>
            <a:round/>
            <a:headEnd len="med" w="med" type="none"/>
            <a:tailEnd len="med" w="med" type="none"/>
          </a:ln>
        </p:spPr>
      </p:cxnSp>
      <p:cxnSp>
        <p:nvCxnSpPr>
          <p:cNvPr id="1521" name="Google Shape;1521;p37"/>
          <p:cNvCxnSpPr/>
          <p:nvPr/>
        </p:nvCxnSpPr>
        <p:spPr>
          <a:xfrm rot="10800000">
            <a:off x="5512300" y="1913850"/>
            <a:ext cx="10200" cy="327900"/>
          </a:xfrm>
          <a:prstGeom prst="straightConnector1">
            <a:avLst/>
          </a:prstGeom>
          <a:noFill/>
          <a:ln cap="flat" cmpd="sng" w="9525">
            <a:solidFill>
              <a:schemeClr val="lt1"/>
            </a:solidFill>
            <a:prstDash val="solid"/>
            <a:round/>
            <a:headEnd len="med" w="med" type="none"/>
            <a:tailEnd len="med" w="med" type="triangle"/>
          </a:ln>
        </p:spPr>
      </p:cxnSp>
      <p:sp>
        <p:nvSpPr>
          <p:cNvPr id="1522" name="Google Shape;1522;p37"/>
          <p:cNvSpPr/>
          <p:nvPr/>
        </p:nvSpPr>
        <p:spPr>
          <a:xfrm>
            <a:off x="4432450" y="1341150"/>
            <a:ext cx="2386800" cy="572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  </a:t>
            </a:r>
            <a:r>
              <a:rPr lang="en">
                <a:latin typeface="Fira Sans ExtraLight"/>
                <a:ea typeface="Fira Sans ExtraLight"/>
                <a:cs typeface="Fira Sans ExtraLight"/>
                <a:sym typeface="Fira Sans ExtraLight"/>
              </a:rPr>
              <a:t>((0.67,0.2,...,0.01),(0.07,0.12,...,0.11)) Concatenated vector</a:t>
            </a:r>
            <a:endParaRPr>
              <a:latin typeface="Fira Sans ExtraLight"/>
              <a:ea typeface="Fira Sans ExtraLight"/>
              <a:cs typeface="Fira Sans ExtraLight"/>
              <a:sym typeface="Fira Sans ExtraLight"/>
            </a:endParaRPr>
          </a:p>
        </p:txBody>
      </p:sp>
      <p:sp>
        <p:nvSpPr>
          <p:cNvPr id="1523" name="Google Shape;1523;p37"/>
          <p:cNvSpPr/>
          <p:nvPr/>
        </p:nvSpPr>
        <p:spPr>
          <a:xfrm>
            <a:off x="4470855" y="819925"/>
            <a:ext cx="2093100" cy="431100"/>
          </a:xfrm>
          <a:prstGeom prst="rect">
            <a:avLst/>
          </a:prstGeom>
          <a:solidFill>
            <a:srgbClr val="3D85C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Fira Sans Light"/>
                <a:ea typeface="Fira Sans Light"/>
                <a:cs typeface="Fira Sans Light"/>
                <a:sym typeface="Fira Sans Light"/>
              </a:rPr>
              <a:t>Fully Connected Layers</a:t>
            </a:r>
            <a:endParaRPr>
              <a:latin typeface="Fira Sans Light"/>
              <a:ea typeface="Fira Sans Light"/>
              <a:cs typeface="Fira Sans Light"/>
              <a:sym typeface="Fira Sans Light"/>
            </a:endParaRPr>
          </a:p>
        </p:txBody>
      </p:sp>
      <p:cxnSp>
        <p:nvCxnSpPr>
          <p:cNvPr id="1524" name="Google Shape;1524;p37"/>
          <p:cNvCxnSpPr/>
          <p:nvPr/>
        </p:nvCxnSpPr>
        <p:spPr>
          <a:xfrm flipH="1" rot="10800000">
            <a:off x="5514850" y="1211713"/>
            <a:ext cx="5100" cy="297300"/>
          </a:xfrm>
          <a:prstGeom prst="straightConnector1">
            <a:avLst/>
          </a:prstGeom>
          <a:noFill/>
          <a:ln cap="flat" cmpd="sng" w="9525">
            <a:solidFill>
              <a:schemeClr val="lt1"/>
            </a:solidFill>
            <a:prstDash val="solid"/>
            <a:round/>
            <a:headEnd len="med" w="med" type="none"/>
            <a:tailEnd len="med" w="med" type="triangle"/>
          </a:ln>
        </p:spPr>
      </p:cxnSp>
      <p:cxnSp>
        <p:nvCxnSpPr>
          <p:cNvPr id="1525" name="Google Shape;1525;p37"/>
          <p:cNvCxnSpPr/>
          <p:nvPr/>
        </p:nvCxnSpPr>
        <p:spPr>
          <a:xfrm rot="10800000">
            <a:off x="5513500" y="533738"/>
            <a:ext cx="7800" cy="318900"/>
          </a:xfrm>
          <a:prstGeom prst="straightConnector1">
            <a:avLst/>
          </a:prstGeom>
          <a:noFill/>
          <a:ln cap="flat" cmpd="sng" w="9525">
            <a:solidFill>
              <a:schemeClr val="lt1"/>
            </a:solidFill>
            <a:prstDash val="solid"/>
            <a:round/>
            <a:headEnd len="med" w="med" type="none"/>
            <a:tailEnd len="med" w="med" type="triangle"/>
          </a:ln>
        </p:spPr>
      </p:cxnSp>
      <p:sp>
        <p:nvSpPr>
          <p:cNvPr id="1526" name="Google Shape;1526;p37"/>
          <p:cNvSpPr/>
          <p:nvPr/>
        </p:nvSpPr>
        <p:spPr>
          <a:xfrm>
            <a:off x="4589800" y="103572"/>
            <a:ext cx="1855200" cy="462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  </a:t>
            </a:r>
            <a:r>
              <a:rPr lang="en">
                <a:latin typeface="Fira Sans ExtraLight"/>
                <a:ea typeface="Fira Sans ExtraLight"/>
                <a:cs typeface="Fira Sans ExtraLight"/>
                <a:sym typeface="Fira Sans ExtraLight"/>
              </a:rPr>
              <a:t>(0.2,0.8)</a:t>
            </a:r>
            <a:endParaRPr>
              <a:latin typeface="Fira Sans ExtraLight"/>
              <a:ea typeface="Fira Sans ExtraLight"/>
              <a:cs typeface="Fira Sans ExtraLight"/>
              <a:sym typeface="Fira Sans ExtraLight"/>
            </a:endParaRPr>
          </a:p>
          <a:p>
            <a:pPr indent="0" lvl="0" marL="0" rtl="0" algn="ctr">
              <a:spcBef>
                <a:spcPts val="0"/>
              </a:spcBef>
              <a:spcAft>
                <a:spcPts val="0"/>
              </a:spcAft>
              <a:buNone/>
            </a:pPr>
            <a:r>
              <a:rPr lang="en">
                <a:latin typeface="Fira Sans ExtraLight"/>
                <a:ea typeface="Fira Sans ExtraLight"/>
                <a:cs typeface="Fira Sans ExtraLight"/>
                <a:sym typeface="Fira Sans ExtraLight"/>
              </a:rPr>
              <a:t>Prediction vector</a:t>
            </a:r>
            <a:endParaRPr>
              <a:latin typeface="Fira Sans ExtraLight"/>
              <a:ea typeface="Fira Sans ExtraLight"/>
              <a:cs typeface="Fira Sans ExtraLight"/>
              <a:sym typeface="Fira Sans ExtraLight"/>
            </a:endParaRPr>
          </a:p>
        </p:txBody>
      </p:sp>
      <p:graphicFrame>
        <p:nvGraphicFramePr>
          <p:cNvPr id="1527" name="Google Shape;1527;p37"/>
          <p:cNvGraphicFramePr/>
          <p:nvPr/>
        </p:nvGraphicFramePr>
        <p:xfrm>
          <a:off x="186350" y="3387175"/>
          <a:ext cx="3000000" cy="3000000"/>
        </p:xfrm>
        <a:graphic>
          <a:graphicData uri="http://schemas.openxmlformats.org/drawingml/2006/table">
            <a:tbl>
              <a:tblPr>
                <a:noFill/>
                <a:tableStyleId>{D9C2E111-F197-407A-B90A-84F8C24BA502}</a:tableStyleId>
              </a:tblPr>
              <a:tblGrid>
                <a:gridCol w="623300"/>
                <a:gridCol w="692975"/>
                <a:gridCol w="999550"/>
              </a:tblGrid>
              <a:tr h="559475">
                <a:tc>
                  <a:txBody>
                    <a:bodyPr/>
                    <a:lstStyle/>
                    <a:p>
                      <a:pPr indent="0" lvl="0" marL="0" rtl="0" algn="l">
                        <a:spcBef>
                          <a:spcPts val="0"/>
                        </a:spcBef>
                        <a:spcAft>
                          <a:spcPts val="0"/>
                        </a:spcAft>
                        <a:buNone/>
                      </a:pPr>
                      <a:r>
                        <a:rPr lang="en"/>
                        <a:t>User </a:t>
                      </a:r>
                      <a:endParaRPr/>
                    </a:p>
                    <a:p>
                      <a:pPr indent="0" lvl="0" marL="0" rtl="0" algn="l">
                        <a:spcBef>
                          <a:spcPts val="0"/>
                        </a:spcBef>
                        <a:spcAft>
                          <a:spcPts val="0"/>
                        </a:spcAft>
                        <a:buNone/>
                      </a:pPr>
                      <a:r>
                        <a:rPr lang="en"/>
                        <a:t>ID</a:t>
                      </a:r>
                      <a:endParaRPr/>
                    </a:p>
                  </a:txBody>
                  <a:tcPr marT="91425" marB="91425" marR="91425" marL="91425"/>
                </a:tc>
                <a:tc>
                  <a:txBody>
                    <a:bodyPr/>
                    <a:lstStyle/>
                    <a:p>
                      <a:pPr indent="0" lvl="0" marL="0" rtl="0" algn="l">
                        <a:spcBef>
                          <a:spcPts val="0"/>
                        </a:spcBef>
                        <a:spcAft>
                          <a:spcPts val="0"/>
                        </a:spcAft>
                        <a:buNone/>
                      </a:pPr>
                      <a:r>
                        <a:rPr lang="en" sz="1300"/>
                        <a:t>Movie </a:t>
                      </a:r>
                      <a:endParaRPr sz="1300"/>
                    </a:p>
                    <a:p>
                      <a:pPr indent="0" lvl="0" marL="0" rtl="0" algn="l">
                        <a:spcBef>
                          <a:spcPts val="0"/>
                        </a:spcBef>
                        <a:spcAft>
                          <a:spcPts val="0"/>
                        </a:spcAft>
                        <a:buNone/>
                      </a:pPr>
                      <a:r>
                        <a:rPr lang="en" sz="1300"/>
                        <a:t>ID</a:t>
                      </a:r>
                      <a:endParaRPr sz="1300"/>
                    </a:p>
                  </a:txBody>
                  <a:tcPr marT="91425" marB="91425" marR="91425" marL="91425"/>
                </a:tc>
                <a:tc>
                  <a:txBody>
                    <a:bodyPr/>
                    <a:lstStyle/>
                    <a:p>
                      <a:pPr indent="0" lvl="0" marL="0" rtl="0" algn="l">
                        <a:spcBef>
                          <a:spcPts val="0"/>
                        </a:spcBef>
                        <a:spcAft>
                          <a:spcPts val="0"/>
                        </a:spcAft>
                        <a:buNone/>
                      </a:pPr>
                      <a:r>
                        <a:rPr lang="en" sz="1300"/>
                        <a:t>Interaction</a:t>
                      </a:r>
                      <a:endParaRPr sz="1300"/>
                    </a:p>
                    <a:p>
                      <a:pPr indent="0" lvl="0" marL="0" rtl="0" algn="l">
                        <a:spcBef>
                          <a:spcPts val="0"/>
                        </a:spcBef>
                        <a:spcAft>
                          <a:spcPts val="0"/>
                        </a:spcAft>
                        <a:buNone/>
                      </a:pPr>
                      <a:r>
                        <a:t/>
                      </a:r>
                      <a:endParaRPr sz="1100"/>
                    </a:p>
                  </a:txBody>
                  <a:tcPr marT="91425" marB="91425" marR="91425" marL="91425"/>
                </a:tc>
              </a:tr>
              <a:tr h="289800">
                <a:tc>
                  <a:txBody>
                    <a:bodyPr/>
                    <a:lstStyle/>
                    <a:p>
                      <a:pPr indent="0" lvl="0" marL="0" rtl="0" algn="ctr">
                        <a:spcBef>
                          <a:spcPts val="0"/>
                        </a:spcBef>
                        <a:spcAft>
                          <a:spcPts val="0"/>
                        </a:spcAft>
                        <a:buNone/>
                      </a:pPr>
                      <a:r>
                        <a:rPr lang="en"/>
                        <a:t>3</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c>
                  <a:txBody>
                    <a:bodyPr/>
                    <a:lstStyle/>
                    <a:p>
                      <a:pPr indent="0" lvl="0" marL="0" rtl="0" algn="ctr">
                        <a:spcBef>
                          <a:spcPts val="0"/>
                        </a:spcBef>
                        <a:spcAft>
                          <a:spcPts val="0"/>
                        </a:spcAft>
                        <a:buNone/>
                      </a:pPr>
                      <a:r>
                        <a:rPr lang="en"/>
                        <a:t>1</a:t>
                      </a:r>
                      <a:endParaRPr/>
                    </a:p>
                  </a:txBody>
                  <a:tcPr marT="91425" marB="91425" marR="91425" marL="91425"/>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1" name="Shape 1531"/>
        <p:cNvGrpSpPr/>
        <p:nvPr/>
      </p:nvGrpSpPr>
      <p:grpSpPr>
        <a:xfrm>
          <a:off x="0" y="0"/>
          <a:ext cx="0" cy="0"/>
          <a:chOff x="0" y="0"/>
          <a:chExt cx="0" cy="0"/>
        </a:xfrm>
      </p:grpSpPr>
      <p:sp>
        <p:nvSpPr>
          <p:cNvPr id="1532" name="Google Shape;1532;p38"/>
          <p:cNvSpPr txBox="1"/>
          <p:nvPr>
            <p:ph type="title"/>
          </p:nvPr>
        </p:nvSpPr>
        <p:spPr>
          <a:xfrm>
            <a:off x="651175" y="541763"/>
            <a:ext cx="2093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Our Model</a:t>
            </a:r>
            <a:endParaRPr sz="2900">
              <a:solidFill>
                <a:schemeClr val="lt1"/>
              </a:solidFill>
            </a:endParaRPr>
          </a:p>
        </p:txBody>
      </p:sp>
      <p:sp>
        <p:nvSpPr>
          <p:cNvPr id="1533" name="Google Shape;1533;p38"/>
          <p:cNvSpPr/>
          <p:nvPr/>
        </p:nvSpPr>
        <p:spPr>
          <a:xfrm>
            <a:off x="1763827" y="1786445"/>
            <a:ext cx="16039" cy="7072"/>
          </a:xfrm>
          <a:custGeom>
            <a:rect b="b" l="l" r="r" t="t"/>
            <a:pathLst>
              <a:path extrusionOk="0" h="183" w="415">
                <a:moveTo>
                  <a:pt x="1" y="0"/>
                </a:moveTo>
                <a:lnTo>
                  <a:pt x="1" y="39"/>
                </a:lnTo>
                <a:cubicBezTo>
                  <a:pt x="145" y="77"/>
                  <a:pt x="279" y="115"/>
                  <a:pt x="414" y="183"/>
                </a:cubicBezTo>
                <a:lnTo>
                  <a:pt x="414" y="0"/>
                </a:lnTo>
                <a:close/>
              </a:path>
            </a:pathLst>
          </a:custGeom>
          <a:solidFill>
            <a:srgbClr val="AABA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4" name="Google Shape;1534;p38"/>
          <p:cNvGrpSpPr/>
          <p:nvPr/>
        </p:nvGrpSpPr>
        <p:grpSpPr>
          <a:xfrm rot="213527">
            <a:off x="7961973" y="208059"/>
            <a:ext cx="933838" cy="792842"/>
            <a:chOff x="3502275" y="3218775"/>
            <a:chExt cx="1175775" cy="998250"/>
          </a:xfrm>
        </p:grpSpPr>
        <p:sp>
          <p:nvSpPr>
            <p:cNvPr id="1535" name="Google Shape;1535;p38"/>
            <p:cNvSpPr/>
            <p:nvPr/>
          </p:nvSpPr>
          <p:spPr>
            <a:xfrm>
              <a:off x="3503750" y="3218775"/>
              <a:ext cx="1174300" cy="997175"/>
            </a:xfrm>
            <a:custGeom>
              <a:rect b="b" l="l" r="r" t="t"/>
              <a:pathLst>
                <a:path extrusionOk="0" h="39887" w="46972">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cap="flat" cmpd="sng" w="122925">
              <a:solidFill>
                <a:schemeClr val="accent6"/>
              </a:solidFill>
              <a:prstDash val="solid"/>
              <a:miter lim="9834"/>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8"/>
            <p:cNvSpPr/>
            <p:nvPr/>
          </p:nvSpPr>
          <p:spPr>
            <a:xfrm>
              <a:off x="3502275" y="3292450"/>
              <a:ext cx="1155375" cy="92457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8"/>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8"/>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38"/>
            <p:cNvSpPr/>
            <p:nvPr/>
          </p:nvSpPr>
          <p:spPr>
            <a:xfrm>
              <a:off x="3937225" y="3272500"/>
              <a:ext cx="241475" cy="223800"/>
            </a:xfrm>
            <a:custGeom>
              <a:rect b="b" l="l" r="r" t="t"/>
              <a:pathLst>
                <a:path extrusionOk="0" h="8952" w="9659">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8"/>
            <p:cNvSpPr/>
            <p:nvPr/>
          </p:nvSpPr>
          <p:spPr>
            <a:xfrm>
              <a:off x="3672925" y="3396275"/>
              <a:ext cx="267525" cy="219150"/>
            </a:xfrm>
            <a:custGeom>
              <a:rect b="b" l="l" r="r" t="t"/>
              <a:pathLst>
                <a:path extrusionOk="0" h="8766" w="10701">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8"/>
            <p:cNvSpPr/>
            <p:nvPr/>
          </p:nvSpPr>
          <p:spPr>
            <a:xfrm>
              <a:off x="3693700" y="3683175"/>
              <a:ext cx="296650" cy="243675"/>
            </a:xfrm>
            <a:custGeom>
              <a:rect b="b" l="l" r="r" t="t"/>
              <a:pathLst>
                <a:path extrusionOk="0" h="9747" w="11866">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38"/>
            <p:cNvSpPr/>
            <p:nvPr/>
          </p:nvSpPr>
          <p:spPr>
            <a:xfrm>
              <a:off x="4051550" y="3806075"/>
              <a:ext cx="278725" cy="279350"/>
            </a:xfrm>
            <a:custGeom>
              <a:rect b="b" l="l" r="r" t="t"/>
              <a:pathLst>
                <a:path extrusionOk="0" h="11174" w="11149">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38"/>
            <p:cNvSpPr/>
            <p:nvPr/>
          </p:nvSpPr>
          <p:spPr>
            <a:xfrm>
              <a:off x="4311675" y="3673800"/>
              <a:ext cx="296825" cy="258700"/>
            </a:xfrm>
            <a:custGeom>
              <a:rect b="b" l="l" r="r" t="t"/>
              <a:pathLst>
                <a:path extrusionOk="0" h="10348" w="11873">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8"/>
            <p:cNvSpPr/>
            <p:nvPr/>
          </p:nvSpPr>
          <p:spPr>
            <a:xfrm>
              <a:off x="4234725" y="3403275"/>
              <a:ext cx="267050" cy="221800"/>
            </a:xfrm>
            <a:custGeom>
              <a:rect b="b" l="l" r="r" t="t"/>
              <a:pathLst>
                <a:path extrusionOk="0" h="8872" w="10682">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8"/>
            <p:cNvSpPr/>
            <p:nvPr/>
          </p:nvSpPr>
          <p:spPr>
            <a:xfrm>
              <a:off x="4027700" y="3566800"/>
              <a:ext cx="189350" cy="161850"/>
            </a:xfrm>
            <a:custGeom>
              <a:rect b="b" l="l" r="r" t="t"/>
              <a:pathLst>
                <a:path extrusionOk="0" h="6474" w="7574">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38"/>
            <p:cNvSpPr/>
            <p:nvPr/>
          </p:nvSpPr>
          <p:spPr>
            <a:xfrm>
              <a:off x="3796600" y="3346750"/>
              <a:ext cx="638775" cy="639525"/>
            </a:xfrm>
            <a:custGeom>
              <a:rect b="b" l="l" r="r" t="t"/>
              <a:pathLst>
                <a:path extrusionOk="0" h="25581" w="25551">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7" name="Google Shape;1547;p38"/>
          <p:cNvSpPr txBox="1"/>
          <p:nvPr>
            <p:ph idx="6" type="subTitle"/>
          </p:nvPr>
        </p:nvSpPr>
        <p:spPr>
          <a:xfrm>
            <a:off x="-52600" y="1352575"/>
            <a:ext cx="3648900" cy="32631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000000"/>
              </a:buClr>
              <a:buSzPts val="1400"/>
              <a:buFont typeface="Fira Sans"/>
              <a:buChar char="●"/>
            </a:pPr>
            <a:r>
              <a:rPr b="0" lang="en" sz="1400">
                <a:solidFill>
                  <a:srgbClr val="000000"/>
                </a:solidFill>
                <a:latin typeface="Fira Sans"/>
                <a:ea typeface="Fira Sans"/>
                <a:cs typeface="Fira Sans"/>
                <a:sym typeface="Fira Sans"/>
              </a:rPr>
              <a:t>PyTorch / Lightning framework</a:t>
            </a:r>
            <a:endParaRPr b="0" sz="1400">
              <a:solidFill>
                <a:srgbClr val="000000"/>
              </a:solidFill>
              <a:latin typeface="Fira Sans"/>
              <a:ea typeface="Fira Sans"/>
              <a:cs typeface="Fira Sans"/>
              <a:sym typeface="Fira Sans"/>
            </a:endParaRPr>
          </a:p>
          <a:p>
            <a:pPr indent="0" lvl="0" marL="0" rtl="0" algn="l">
              <a:lnSpc>
                <a:spcPct val="150000"/>
              </a:lnSpc>
              <a:spcBef>
                <a:spcPts val="0"/>
              </a:spcBef>
              <a:spcAft>
                <a:spcPts val="0"/>
              </a:spcAft>
              <a:buNone/>
            </a:pPr>
            <a:r>
              <a:t/>
            </a:r>
            <a:endParaRPr b="0" sz="1400">
              <a:solidFill>
                <a:srgbClr val="000000"/>
              </a:solidFill>
              <a:latin typeface="Fira Sans"/>
              <a:ea typeface="Fira Sans"/>
              <a:cs typeface="Fira Sans"/>
              <a:sym typeface="Fira Sans"/>
            </a:endParaRPr>
          </a:p>
          <a:p>
            <a:pPr indent="-317500" lvl="0" marL="457200" rtl="0" algn="l">
              <a:lnSpc>
                <a:spcPct val="150000"/>
              </a:lnSpc>
              <a:spcBef>
                <a:spcPts val="0"/>
              </a:spcBef>
              <a:spcAft>
                <a:spcPts val="0"/>
              </a:spcAft>
              <a:buClr>
                <a:srgbClr val="000000"/>
              </a:buClr>
              <a:buSzPts val="1400"/>
              <a:buFont typeface="Fira Sans"/>
              <a:buChar char="●"/>
            </a:pPr>
            <a:r>
              <a:rPr b="0" lang="en" sz="1400">
                <a:solidFill>
                  <a:srgbClr val="000000"/>
                </a:solidFill>
                <a:latin typeface="Fira Sans"/>
                <a:ea typeface="Fira Sans"/>
                <a:cs typeface="Fira Sans"/>
                <a:sym typeface="Fira Sans"/>
              </a:rPr>
              <a:t>5 layers:</a:t>
            </a:r>
            <a:endParaRPr b="0" sz="1400">
              <a:solidFill>
                <a:srgbClr val="000000"/>
              </a:solidFill>
              <a:latin typeface="Fira Sans"/>
              <a:ea typeface="Fira Sans"/>
              <a:cs typeface="Fira Sans"/>
              <a:sym typeface="Fira Sans"/>
            </a:endParaRPr>
          </a:p>
          <a:p>
            <a:pPr indent="-317500" lvl="1" marL="914400" rtl="0" algn="l">
              <a:lnSpc>
                <a:spcPct val="150000"/>
              </a:lnSpc>
              <a:spcBef>
                <a:spcPts val="0"/>
              </a:spcBef>
              <a:spcAft>
                <a:spcPts val="0"/>
              </a:spcAft>
              <a:buClr>
                <a:srgbClr val="000000"/>
              </a:buClr>
              <a:buSzPts val="1400"/>
              <a:buFont typeface="Fira Sans"/>
              <a:buChar char="○"/>
            </a:pPr>
            <a:r>
              <a:rPr lang="en" sz="1400">
                <a:solidFill>
                  <a:srgbClr val="000000"/>
                </a:solidFill>
              </a:rPr>
              <a:t>1 user and 1 item embedding layer</a:t>
            </a:r>
            <a:endParaRPr sz="1400">
              <a:solidFill>
                <a:srgbClr val="000000"/>
              </a:solidFill>
            </a:endParaRPr>
          </a:p>
          <a:p>
            <a:pPr indent="-317500" lvl="1" marL="914400" rtl="0" algn="l">
              <a:lnSpc>
                <a:spcPct val="150000"/>
              </a:lnSpc>
              <a:spcBef>
                <a:spcPts val="0"/>
              </a:spcBef>
              <a:spcAft>
                <a:spcPts val="0"/>
              </a:spcAft>
              <a:buClr>
                <a:srgbClr val="000000"/>
              </a:buClr>
              <a:buSzPts val="1400"/>
              <a:buChar char="○"/>
            </a:pPr>
            <a:r>
              <a:rPr lang="en" sz="1400">
                <a:solidFill>
                  <a:srgbClr val="000000"/>
                </a:solidFill>
              </a:rPr>
              <a:t>2 dense layers that take concatenation of user and item embeddings</a:t>
            </a:r>
            <a:endParaRPr sz="1400">
              <a:solidFill>
                <a:srgbClr val="000000"/>
              </a:solidFill>
            </a:endParaRPr>
          </a:p>
          <a:p>
            <a:pPr indent="-317500" lvl="1" marL="914400" rtl="0" algn="l">
              <a:lnSpc>
                <a:spcPct val="150000"/>
              </a:lnSpc>
              <a:spcBef>
                <a:spcPts val="0"/>
              </a:spcBef>
              <a:spcAft>
                <a:spcPts val="0"/>
              </a:spcAft>
              <a:buClr>
                <a:srgbClr val="000000"/>
              </a:buClr>
              <a:buSzPts val="1400"/>
              <a:buChar char="○"/>
            </a:pPr>
            <a:r>
              <a:rPr lang="en" sz="1400">
                <a:solidFill>
                  <a:srgbClr val="000000"/>
                </a:solidFill>
              </a:rPr>
              <a:t>1 output layer</a:t>
            </a:r>
            <a:endParaRPr sz="1400">
              <a:solidFill>
                <a:srgbClr val="000000"/>
              </a:solidFill>
            </a:endParaRPr>
          </a:p>
        </p:txBody>
      </p:sp>
      <p:pic>
        <p:nvPicPr>
          <p:cNvPr id="1548" name="Google Shape;1548;p38"/>
          <p:cNvPicPr preferRelativeResize="0"/>
          <p:nvPr/>
        </p:nvPicPr>
        <p:blipFill>
          <a:blip r:embed="rId3">
            <a:alphaModFix/>
          </a:blip>
          <a:stretch>
            <a:fillRect/>
          </a:stretch>
        </p:blipFill>
        <p:spPr>
          <a:xfrm>
            <a:off x="3793775" y="1081900"/>
            <a:ext cx="5245975" cy="3804450"/>
          </a:xfrm>
          <a:prstGeom prst="rect">
            <a:avLst/>
          </a:prstGeom>
          <a:noFill/>
          <a:ln>
            <a:noFill/>
          </a:ln>
        </p:spPr>
      </p:pic>
      <p:sp>
        <p:nvSpPr>
          <p:cNvPr id="1549" name="Google Shape;1549;p38"/>
          <p:cNvSpPr/>
          <p:nvPr/>
        </p:nvSpPr>
        <p:spPr>
          <a:xfrm>
            <a:off x="4252450" y="2950875"/>
            <a:ext cx="4588200" cy="1533300"/>
          </a:xfrm>
          <a:prstGeom prst="rect">
            <a:avLst/>
          </a:prstGeom>
          <a:noFill/>
          <a:ln cap="flat" cmpd="sng" w="9525">
            <a:solidFill>
              <a:srgbClr val="F2555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3" name="Shape 1553"/>
        <p:cNvGrpSpPr/>
        <p:nvPr/>
      </p:nvGrpSpPr>
      <p:grpSpPr>
        <a:xfrm>
          <a:off x="0" y="0"/>
          <a:ext cx="0" cy="0"/>
          <a:chOff x="0" y="0"/>
          <a:chExt cx="0" cy="0"/>
        </a:xfrm>
      </p:grpSpPr>
      <p:pic>
        <p:nvPicPr>
          <p:cNvPr id="1554" name="Google Shape;1554;p39"/>
          <p:cNvPicPr preferRelativeResize="0"/>
          <p:nvPr/>
        </p:nvPicPr>
        <p:blipFill>
          <a:blip r:embed="rId3">
            <a:alphaModFix/>
          </a:blip>
          <a:stretch>
            <a:fillRect/>
          </a:stretch>
        </p:blipFill>
        <p:spPr>
          <a:xfrm>
            <a:off x="3781550" y="524350"/>
            <a:ext cx="5300476" cy="4446099"/>
          </a:xfrm>
          <a:prstGeom prst="rect">
            <a:avLst/>
          </a:prstGeom>
          <a:noFill/>
          <a:ln>
            <a:noFill/>
          </a:ln>
        </p:spPr>
      </p:pic>
      <p:sp>
        <p:nvSpPr>
          <p:cNvPr id="1555" name="Google Shape;1555;p39"/>
          <p:cNvSpPr txBox="1"/>
          <p:nvPr>
            <p:ph idx="4294967295" type="subTitle"/>
          </p:nvPr>
        </p:nvSpPr>
        <p:spPr>
          <a:xfrm>
            <a:off x="0" y="1071900"/>
            <a:ext cx="3648900" cy="33309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000000"/>
              </a:buClr>
              <a:buSzPts val="1400"/>
              <a:buFont typeface="Fira Sans"/>
              <a:buChar char="●"/>
            </a:pPr>
            <a:r>
              <a:rPr lang="en" sz="1400">
                <a:solidFill>
                  <a:srgbClr val="000000"/>
                </a:solidFill>
              </a:rPr>
              <a:t>Forward method that takes user input and item input</a:t>
            </a:r>
            <a:endParaRPr sz="1400">
              <a:solidFill>
                <a:srgbClr val="000000"/>
              </a:solidFill>
            </a:endParaRPr>
          </a:p>
          <a:p>
            <a:pPr indent="-317500" lvl="0" marL="457200" rtl="0" algn="l">
              <a:lnSpc>
                <a:spcPct val="150000"/>
              </a:lnSpc>
              <a:spcBef>
                <a:spcPts val="0"/>
              </a:spcBef>
              <a:spcAft>
                <a:spcPts val="0"/>
              </a:spcAft>
              <a:buClr>
                <a:srgbClr val="000000"/>
              </a:buClr>
              <a:buSzPts val="1400"/>
              <a:buChar char="●"/>
            </a:pPr>
            <a:r>
              <a:rPr lang="en" sz="1400">
                <a:solidFill>
                  <a:srgbClr val="000000"/>
                </a:solidFill>
              </a:rPr>
              <a:t>Training step that contains binary cross entropy loss to calculate the loss</a:t>
            </a:r>
            <a:endParaRPr sz="1400">
              <a:solidFill>
                <a:srgbClr val="000000"/>
              </a:solidFill>
            </a:endParaRPr>
          </a:p>
          <a:p>
            <a:pPr indent="-317500" lvl="0" marL="457200" rtl="0" algn="l">
              <a:lnSpc>
                <a:spcPct val="150000"/>
              </a:lnSpc>
              <a:spcBef>
                <a:spcPts val="0"/>
              </a:spcBef>
              <a:spcAft>
                <a:spcPts val="0"/>
              </a:spcAft>
              <a:buClr>
                <a:srgbClr val="000000"/>
              </a:buClr>
              <a:buSzPts val="1400"/>
              <a:buChar char="●"/>
            </a:pPr>
            <a:r>
              <a:rPr lang="en" sz="1400">
                <a:solidFill>
                  <a:srgbClr val="000000"/>
                </a:solidFill>
              </a:rPr>
              <a:t>Adam optimizer to update the weights</a:t>
            </a:r>
            <a:endParaRPr sz="1400">
              <a:solidFill>
                <a:srgbClr val="000000"/>
              </a:solidFill>
            </a:endParaRPr>
          </a:p>
          <a:p>
            <a:pPr indent="-317500" lvl="0" marL="457200" rtl="0" algn="l">
              <a:lnSpc>
                <a:spcPct val="150000"/>
              </a:lnSpc>
              <a:spcBef>
                <a:spcPts val="0"/>
              </a:spcBef>
              <a:spcAft>
                <a:spcPts val="0"/>
              </a:spcAft>
              <a:buSzPts val="1400"/>
              <a:buChar char="●"/>
            </a:pPr>
            <a:r>
              <a:rPr lang="en" sz="1400"/>
              <a:t>Dataloader to </a:t>
            </a:r>
            <a:r>
              <a:rPr lang="en" sz="1400"/>
              <a:t>load and process the training data in mini-batches during the training process.</a:t>
            </a:r>
            <a:endParaRPr sz="1400"/>
          </a:p>
        </p:txBody>
      </p:sp>
      <p:sp>
        <p:nvSpPr>
          <p:cNvPr id="1556" name="Google Shape;1556;p39"/>
          <p:cNvSpPr/>
          <p:nvPr/>
        </p:nvSpPr>
        <p:spPr>
          <a:xfrm>
            <a:off x="3902300" y="524350"/>
            <a:ext cx="4020600" cy="1931400"/>
          </a:xfrm>
          <a:prstGeom prst="rect">
            <a:avLst/>
          </a:prstGeom>
          <a:noFill/>
          <a:ln cap="flat" cmpd="sng" w="9525">
            <a:solidFill>
              <a:srgbClr val="F2555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39"/>
          <p:cNvSpPr/>
          <p:nvPr/>
        </p:nvSpPr>
        <p:spPr>
          <a:xfrm>
            <a:off x="3837375" y="2576575"/>
            <a:ext cx="4020600" cy="828600"/>
          </a:xfrm>
          <a:prstGeom prst="rect">
            <a:avLst/>
          </a:prstGeom>
          <a:noFill/>
          <a:ln cap="flat" cmpd="sng" w="9525">
            <a:solidFill>
              <a:srgbClr val="F2555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9"/>
          <p:cNvSpPr/>
          <p:nvPr/>
        </p:nvSpPr>
        <p:spPr>
          <a:xfrm>
            <a:off x="3837375" y="3453475"/>
            <a:ext cx="4020600" cy="442200"/>
          </a:xfrm>
          <a:prstGeom prst="rect">
            <a:avLst/>
          </a:prstGeom>
          <a:noFill/>
          <a:ln cap="flat" cmpd="sng" w="9525">
            <a:solidFill>
              <a:srgbClr val="F2555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9"/>
          <p:cNvSpPr/>
          <p:nvPr/>
        </p:nvSpPr>
        <p:spPr>
          <a:xfrm>
            <a:off x="3837375" y="4580750"/>
            <a:ext cx="4020600" cy="389700"/>
          </a:xfrm>
          <a:prstGeom prst="rect">
            <a:avLst/>
          </a:prstGeom>
          <a:noFill/>
          <a:ln cap="flat" cmpd="sng" w="9525">
            <a:solidFill>
              <a:srgbClr val="F2555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3" name="Shape 1563"/>
        <p:cNvGrpSpPr/>
        <p:nvPr/>
      </p:nvGrpSpPr>
      <p:grpSpPr>
        <a:xfrm>
          <a:off x="0" y="0"/>
          <a:ext cx="0" cy="0"/>
          <a:chOff x="0" y="0"/>
          <a:chExt cx="0" cy="0"/>
        </a:xfrm>
      </p:grpSpPr>
      <p:sp>
        <p:nvSpPr>
          <p:cNvPr id="1564" name="Google Shape;1564;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 Metric: </a:t>
            </a:r>
            <a:r>
              <a:rPr lang="en">
                <a:solidFill>
                  <a:schemeClr val="lt1"/>
                </a:solidFill>
              </a:rPr>
              <a:t>Hit Ratio @ 10</a:t>
            </a:r>
            <a:endParaRPr>
              <a:solidFill>
                <a:schemeClr val="lt1"/>
              </a:solidFill>
            </a:endParaRPr>
          </a:p>
          <a:p>
            <a:pPr indent="0" lvl="0" marL="0" rtl="0" algn="l">
              <a:spcBef>
                <a:spcPts val="0"/>
              </a:spcBef>
              <a:spcAft>
                <a:spcPts val="0"/>
              </a:spcAft>
              <a:buNone/>
            </a:pPr>
            <a:r>
              <a:t/>
            </a:r>
            <a:endParaRPr/>
          </a:p>
        </p:txBody>
      </p:sp>
      <p:sp>
        <p:nvSpPr>
          <p:cNvPr id="1565" name="Google Shape;1565;p40"/>
          <p:cNvSpPr txBox="1"/>
          <p:nvPr>
            <p:ph idx="4294967295" type="subTitle"/>
          </p:nvPr>
        </p:nvSpPr>
        <p:spPr>
          <a:xfrm>
            <a:off x="1005750" y="1382275"/>
            <a:ext cx="6709200" cy="3263100"/>
          </a:xfrm>
          <a:prstGeom prst="rect">
            <a:avLst/>
          </a:prstGeom>
          <a:ln cap="flat" cmpd="sng" w="9525">
            <a:solidFill>
              <a:schemeClr val="l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600">
                <a:solidFill>
                  <a:schemeClr val="lt1"/>
                </a:solidFill>
                <a:latin typeface="Fira Sans Medium"/>
                <a:ea typeface="Fira Sans Medium"/>
                <a:cs typeface="Fira Sans Medium"/>
                <a:sym typeface="Fira Sans Medium"/>
              </a:rPr>
              <a:t>Traditional methods: </a:t>
            </a:r>
            <a:endParaRPr sz="1600">
              <a:solidFill>
                <a:schemeClr val="lt1"/>
              </a:solidFill>
              <a:latin typeface="Fira Sans Medium"/>
              <a:ea typeface="Fira Sans Medium"/>
              <a:cs typeface="Fira Sans Medium"/>
              <a:sym typeface="Fira Sans Medium"/>
            </a:endParaRPr>
          </a:p>
          <a:p>
            <a:pPr indent="-330200" lvl="0" marL="457200" rtl="0" algn="l">
              <a:lnSpc>
                <a:spcPct val="150000"/>
              </a:lnSpc>
              <a:spcBef>
                <a:spcPts val="1600"/>
              </a:spcBef>
              <a:spcAft>
                <a:spcPts val="0"/>
              </a:spcAft>
              <a:buSzPts val="1600"/>
              <a:buFont typeface="Fira Sans"/>
              <a:buChar char="●"/>
            </a:pPr>
            <a:r>
              <a:rPr lang="en" sz="1600">
                <a:latin typeface="Fira Sans"/>
                <a:ea typeface="Fira Sans"/>
                <a:cs typeface="Fira Sans"/>
                <a:sym typeface="Fira Sans"/>
              </a:rPr>
              <a:t>Accuracy(classification)</a:t>
            </a:r>
            <a:endParaRPr sz="1600">
              <a:latin typeface="Fira Sans"/>
              <a:ea typeface="Fira Sans"/>
              <a:cs typeface="Fira Sans"/>
              <a:sym typeface="Fira Sans"/>
            </a:endParaRPr>
          </a:p>
          <a:p>
            <a:pPr indent="-330200" lvl="0" marL="457200" rtl="0" algn="l">
              <a:lnSpc>
                <a:spcPct val="150000"/>
              </a:lnSpc>
              <a:spcBef>
                <a:spcPts val="0"/>
              </a:spcBef>
              <a:spcAft>
                <a:spcPts val="0"/>
              </a:spcAft>
              <a:buSzPts val="1600"/>
              <a:buFont typeface="Fira Sans"/>
              <a:buChar char="●"/>
            </a:pPr>
            <a:r>
              <a:rPr lang="en" sz="1600">
                <a:latin typeface="Fira Sans"/>
                <a:ea typeface="Fira Sans"/>
                <a:cs typeface="Fira Sans"/>
                <a:sym typeface="Fira Sans"/>
              </a:rPr>
              <a:t>RMSE(regression)</a:t>
            </a:r>
            <a:endParaRPr sz="1600">
              <a:latin typeface="Fira Sans"/>
              <a:ea typeface="Fira Sans"/>
              <a:cs typeface="Fira Sans"/>
              <a:sym typeface="Fira Sans"/>
            </a:endParaRPr>
          </a:p>
          <a:p>
            <a:pPr indent="0" lvl="0" marL="0" rtl="0" algn="l">
              <a:lnSpc>
                <a:spcPct val="150000"/>
              </a:lnSpc>
              <a:spcBef>
                <a:spcPts val="1600"/>
              </a:spcBef>
              <a:spcAft>
                <a:spcPts val="0"/>
              </a:spcAft>
              <a:buNone/>
            </a:pPr>
            <a:r>
              <a:rPr lang="en" sz="1600">
                <a:solidFill>
                  <a:schemeClr val="lt1"/>
                </a:solidFill>
                <a:latin typeface="Fira Sans Medium"/>
                <a:ea typeface="Fira Sans Medium"/>
                <a:cs typeface="Fira Sans Medium"/>
                <a:sym typeface="Fira Sans Medium"/>
              </a:rPr>
              <a:t>Suitable metric:</a:t>
            </a:r>
            <a:endParaRPr sz="1600">
              <a:solidFill>
                <a:schemeClr val="lt1"/>
              </a:solidFill>
              <a:latin typeface="Fira Sans Medium"/>
              <a:ea typeface="Fira Sans Medium"/>
              <a:cs typeface="Fira Sans Medium"/>
              <a:sym typeface="Fira Sans Medium"/>
            </a:endParaRPr>
          </a:p>
          <a:p>
            <a:pPr indent="-330200" lvl="0" marL="457200" rtl="0" algn="l">
              <a:lnSpc>
                <a:spcPct val="150000"/>
              </a:lnSpc>
              <a:spcBef>
                <a:spcPts val="1600"/>
              </a:spcBef>
              <a:spcAft>
                <a:spcPts val="0"/>
              </a:spcAft>
              <a:buSzPts val="1600"/>
              <a:buFont typeface="Fira Sans"/>
              <a:buChar char="●"/>
            </a:pPr>
            <a:r>
              <a:rPr lang="en" sz="1600">
                <a:latin typeface="Fira Sans"/>
                <a:ea typeface="Fira Sans"/>
                <a:cs typeface="Fira Sans"/>
                <a:sym typeface="Fira Sans"/>
              </a:rPr>
              <a:t>Hit Ratio @ 10 </a:t>
            </a:r>
            <a:endParaRPr sz="1600">
              <a:latin typeface="Fira Sans"/>
              <a:ea typeface="Fira Sans"/>
              <a:cs typeface="Fira Sans"/>
              <a:sym typeface="Fira Sans"/>
            </a:endParaRPr>
          </a:p>
        </p:txBody>
      </p:sp>
      <p:sp>
        <p:nvSpPr>
          <p:cNvPr id="1566" name="Google Shape;1566;p40"/>
          <p:cNvSpPr/>
          <p:nvPr/>
        </p:nvSpPr>
        <p:spPr>
          <a:xfrm>
            <a:off x="4419950" y="2016825"/>
            <a:ext cx="534900" cy="361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40"/>
          <p:cNvSpPr txBox="1"/>
          <p:nvPr/>
        </p:nvSpPr>
        <p:spPr>
          <a:xfrm>
            <a:off x="5294275" y="1736025"/>
            <a:ext cx="2139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Fira Sans"/>
                <a:ea typeface="Fira Sans"/>
                <a:cs typeface="Fira Sans"/>
                <a:sym typeface="Fira Sans"/>
              </a:rPr>
              <a:t>-Too simplistic for recommender systems</a:t>
            </a:r>
            <a:endParaRPr sz="1600">
              <a:latin typeface="Fira Sans"/>
              <a:ea typeface="Fira Sans"/>
              <a:cs typeface="Fira Sans"/>
              <a:sym typeface="Fira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1" name="Shape 1571"/>
        <p:cNvGrpSpPr/>
        <p:nvPr/>
      </p:nvGrpSpPr>
      <p:grpSpPr>
        <a:xfrm>
          <a:off x="0" y="0"/>
          <a:ext cx="0" cy="0"/>
          <a:chOff x="0" y="0"/>
          <a:chExt cx="0" cy="0"/>
        </a:xfrm>
      </p:grpSpPr>
      <p:sp>
        <p:nvSpPr>
          <p:cNvPr id="1572" name="Google Shape;1572;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Evaluation Metric: Hit Ratio @ 10</a:t>
            </a:r>
            <a:endParaRPr/>
          </a:p>
          <a:p>
            <a:pPr indent="0" lvl="0" marL="0" rtl="0" algn="l">
              <a:spcBef>
                <a:spcPts val="0"/>
              </a:spcBef>
              <a:spcAft>
                <a:spcPts val="0"/>
              </a:spcAft>
              <a:buNone/>
            </a:pPr>
            <a:r>
              <a:t/>
            </a:r>
            <a:endParaRPr/>
          </a:p>
        </p:txBody>
      </p:sp>
      <p:sp>
        <p:nvSpPr>
          <p:cNvPr id="1573" name="Google Shape;1573;p41"/>
          <p:cNvSpPr txBox="1"/>
          <p:nvPr>
            <p:ph idx="4294967295" type="subTitle"/>
          </p:nvPr>
        </p:nvSpPr>
        <p:spPr>
          <a:xfrm>
            <a:off x="1005750" y="1382275"/>
            <a:ext cx="6709200" cy="3263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400">
                <a:latin typeface="Fira Sans"/>
                <a:ea typeface="Fira Sans"/>
                <a:cs typeface="Fira Sans"/>
                <a:sym typeface="Fira Sans"/>
              </a:rPr>
              <a:t>- </a:t>
            </a:r>
            <a:r>
              <a:rPr lang="en" sz="1400">
                <a:latin typeface="Fira Sans"/>
                <a:ea typeface="Fira Sans"/>
                <a:cs typeface="Fira Sans"/>
                <a:sym typeface="Fira Sans"/>
              </a:rPr>
              <a:t>Randomly select 99 items that a user has not interacted with and combine them with the actual item that the user last interacted with. </a:t>
            </a:r>
            <a:endParaRPr sz="1400">
              <a:latin typeface="Fira Sans"/>
              <a:ea typeface="Fira Sans"/>
              <a:cs typeface="Fira Sans"/>
              <a:sym typeface="Fira Sans"/>
            </a:endParaRPr>
          </a:p>
          <a:p>
            <a:pPr indent="0" lvl="0" marL="0" rtl="0" algn="l">
              <a:lnSpc>
                <a:spcPct val="150000"/>
              </a:lnSpc>
              <a:spcBef>
                <a:spcPts val="1600"/>
              </a:spcBef>
              <a:spcAft>
                <a:spcPts val="0"/>
              </a:spcAft>
              <a:buNone/>
            </a:pPr>
            <a:r>
              <a:rPr lang="en" sz="1400">
                <a:latin typeface="Fira Sans"/>
                <a:ea typeface="Fira Sans"/>
                <a:cs typeface="Fira Sans"/>
                <a:sym typeface="Fira Sans"/>
              </a:rPr>
              <a:t>-After running the model, choose the top 10 items from this list, and if the actual item is present within the top 10, it's considered a "hit". </a:t>
            </a:r>
            <a:endParaRPr sz="1400">
              <a:latin typeface="Fira Sans"/>
              <a:ea typeface="Fira Sans"/>
              <a:cs typeface="Fira Sans"/>
              <a:sym typeface="Fira Sans"/>
            </a:endParaRPr>
          </a:p>
          <a:p>
            <a:pPr indent="0" lvl="0" marL="0" rtl="0" algn="l">
              <a:lnSpc>
                <a:spcPct val="150000"/>
              </a:lnSpc>
              <a:spcBef>
                <a:spcPts val="1600"/>
              </a:spcBef>
              <a:spcAft>
                <a:spcPts val="1600"/>
              </a:spcAft>
              <a:buNone/>
            </a:pPr>
            <a:r>
              <a:rPr lang="en" sz="1400">
                <a:latin typeface="Fira Sans"/>
                <a:ea typeface="Fira Sans"/>
                <a:cs typeface="Fira Sans"/>
                <a:sym typeface="Fira Sans"/>
              </a:rPr>
              <a:t>-Repeat this process for all users, and the Hit Ratio is the average hits. This protocol is widely used to evaluate the performance of recommender systems.</a:t>
            </a:r>
            <a:endParaRPr sz="1400">
              <a:latin typeface="Fira Sans"/>
              <a:ea typeface="Fira Sans"/>
              <a:cs typeface="Fira Sans"/>
              <a:sym typeface="Fira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7" name="Shape 1577"/>
        <p:cNvGrpSpPr/>
        <p:nvPr/>
      </p:nvGrpSpPr>
      <p:grpSpPr>
        <a:xfrm>
          <a:off x="0" y="0"/>
          <a:ext cx="0" cy="0"/>
          <a:chOff x="0" y="0"/>
          <a:chExt cx="0" cy="0"/>
        </a:xfrm>
      </p:grpSpPr>
      <p:sp>
        <p:nvSpPr>
          <p:cNvPr id="1578" name="Google Shape;1578;p42"/>
          <p:cNvSpPr txBox="1"/>
          <p:nvPr>
            <p:ph idx="3" type="subTitle"/>
          </p:nvPr>
        </p:nvSpPr>
        <p:spPr>
          <a:xfrm>
            <a:off x="1627650" y="1629500"/>
            <a:ext cx="4989900" cy="3120000"/>
          </a:xfrm>
          <a:prstGeom prst="rect">
            <a:avLst/>
          </a:prstGeom>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rgbClr val="000000"/>
              </a:buClr>
              <a:buSzPts val="1500"/>
              <a:buChar char="●"/>
            </a:pPr>
            <a:r>
              <a:rPr lang="en" sz="1500">
                <a:solidFill>
                  <a:srgbClr val="000000"/>
                </a:solidFill>
              </a:rPr>
              <a:t>Model size (number of layers/neurons)</a:t>
            </a:r>
            <a:endParaRPr sz="1050">
              <a:solidFill>
                <a:srgbClr val="CE9178"/>
              </a:solidFill>
              <a:highlight>
                <a:srgbClr val="1E1E1E"/>
              </a:highlight>
              <a:latin typeface="Courier New"/>
              <a:ea typeface="Courier New"/>
              <a:cs typeface="Courier New"/>
              <a:sym typeface="Courier New"/>
            </a:endParaRPr>
          </a:p>
          <a:p>
            <a:pPr indent="-311150" lvl="1" marL="914400" rtl="0" algn="l">
              <a:lnSpc>
                <a:spcPct val="115000"/>
              </a:lnSpc>
              <a:spcBef>
                <a:spcPts val="0"/>
              </a:spcBef>
              <a:spcAft>
                <a:spcPts val="0"/>
              </a:spcAft>
              <a:buClr>
                <a:srgbClr val="000000"/>
              </a:buClr>
              <a:buSzPts val="1300"/>
              <a:buChar char="○"/>
            </a:pPr>
            <a:r>
              <a:rPr lang="en" sz="1300">
                <a:solidFill>
                  <a:srgbClr val="000000"/>
                </a:solidFill>
              </a:rPr>
              <a:t>2 hidden layers: 16 and 64 neuros</a:t>
            </a:r>
            <a:endParaRPr sz="1300">
              <a:solidFill>
                <a:srgbClr val="000000"/>
              </a:solidFill>
            </a:endParaRPr>
          </a:p>
          <a:p>
            <a:pPr indent="-311150" lvl="1" marL="914400" rtl="0" algn="l">
              <a:lnSpc>
                <a:spcPct val="115000"/>
              </a:lnSpc>
              <a:spcBef>
                <a:spcPts val="0"/>
              </a:spcBef>
              <a:spcAft>
                <a:spcPts val="0"/>
              </a:spcAft>
              <a:buClr>
                <a:srgbClr val="000000"/>
              </a:buClr>
              <a:buSzPts val="1300"/>
              <a:buChar char="○"/>
            </a:pPr>
            <a:r>
              <a:rPr lang="en" sz="1300">
                <a:solidFill>
                  <a:srgbClr val="000000"/>
                </a:solidFill>
              </a:rPr>
              <a:t>3 hidden layers: 16, 64, and 32 neurons</a:t>
            </a:r>
            <a:endParaRPr sz="1300">
              <a:solidFill>
                <a:srgbClr val="000000"/>
              </a:solidFill>
            </a:endParaRPr>
          </a:p>
          <a:p>
            <a:pPr indent="0" lvl="0" marL="914400" rtl="0" algn="l">
              <a:lnSpc>
                <a:spcPct val="115000"/>
              </a:lnSpc>
              <a:spcBef>
                <a:spcPts val="0"/>
              </a:spcBef>
              <a:spcAft>
                <a:spcPts val="0"/>
              </a:spcAft>
              <a:buNone/>
            </a:pPr>
            <a:r>
              <a:t/>
            </a:r>
            <a:endParaRPr sz="1300">
              <a:solidFill>
                <a:srgbClr val="000000"/>
              </a:solidFill>
            </a:endParaRPr>
          </a:p>
          <a:p>
            <a:pPr indent="-323850" lvl="0" marL="457200" rtl="0" algn="l">
              <a:lnSpc>
                <a:spcPct val="115000"/>
              </a:lnSpc>
              <a:spcBef>
                <a:spcPts val="0"/>
              </a:spcBef>
              <a:spcAft>
                <a:spcPts val="0"/>
              </a:spcAft>
              <a:buClr>
                <a:srgbClr val="000000"/>
              </a:buClr>
              <a:buSzPts val="1500"/>
              <a:buChar char="●"/>
            </a:pPr>
            <a:r>
              <a:rPr lang="en" sz="1500">
                <a:solidFill>
                  <a:srgbClr val="000000"/>
                </a:solidFill>
              </a:rPr>
              <a:t>Batch size</a:t>
            </a:r>
            <a:endParaRPr sz="1500">
              <a:solidFill>
                <a:srgbClr val="000000"/>
              </a:solidFill>
            </a:endParaRPr>
          </a:p>
          <a:p>
            <a:pPr indent="-311150" lvl="1" marL="914400" rtl="0" algn="l">
              <a:lnSpc>
                <a:spcPct val="115000"/>
              </a:lnSpc>
              <a:spcBef>
                <a:spcPts val="0"/>
              </a:spcBef>
              <a:spcAft>
                <a:spcPts val="0"/>
              </a:spcAft>
              <a:buClr>
                <a:srgbClr val="000000"/>
              </a:buClr>
              <a:buSzPts val="1300"/>
              <a:buChar char="○"/>
            </a:pPr>
            <a:r>
              <a:rPr lang="en" sz="1300">
                <a:solidFill>
                  <a:srgbClr val="000000"/>
                </a:solidFill>
              </a:rPr>
              <a:t>256, 512</a:t>
            </a:r>
            <a:endParaRPr sz="1300">
              <a:solidFill>
                <a:srgbClr val="000000"/>
              </a:solidFill>
            </a:endParaRPr>
          </a:p>
          <a:p>
            <a:pPr indent="0" lvl="0" marL="914400" rtl="0" algn="l">
              <a:lnSpc>
                <a:spcPct val="115000"/>
              </a:lnSpc>
              <a:spcBef>
                <a:spcPts val="0"/>
              </a:spcBef>
              <a:spcAft>
                <a:spcPts val="0"/>
              </a:spcAft>
              <a:buNone/>
            </a:pPr>
            <a:r>
              <a:t/>
            </a:r>
            <a:endParaRPr sz="1300">
              <a:solidFill>
                <a:srgbClr val="000000"/>
              </a:solidFill>
            </a:endParaRPr>
          </a:p>
          <a:p>
            <a:pPr indent="-323850" lvl="0" marL="457200" rtl="0" algn="l">
              <a:lnSpc>
                <a:spcPct val="115000"/>
              </a:lnSpc>
              <a:spcBef>
                <a:spcPts val="0"/>
              </a:spcBef>
              <a:spcAft>
                <a:spcPts val="0"/>
              </a:spcAft>
              <a:buClr>
                <a:srgbClr val="000000"/>
              </a:buClr>
              <a:buSzPts val="1500"/>
              <a:buChar char="●"/>
            </a:pPr>
            <a:r>
              <a:rPr lang="en" sz="1500">
                <a:solidFill>
                  <a:srgbClr val="000000"/>
                </a:solidFill>
              </a:rPr>
              <a:t>Learning rate</a:t>
            </a:r>
            <a:endParaRPr sz="1500">
              <a:solidFill>
                <a:srgbClr val="000000"/>
              </a:solidFill>
            </a:endParaRPr>
          </a:p>
          <a:p>
            <a:pPr indent="-311150" lvl="1" marL="914400" rtl="0" algn="l">
              <a:lnSpc>
                <a:spcPct val="115000"/>
              </a:lnSpc>
              <a:spcBef>
                <a:spcPts val="0"/>
              </a:spcBef>
              <a:spcAft>
                <a:spcPts val="0"/>
              </a:spcAft>
              <a:buClr>
                <a:srgbClr val="000000"/>
              </a:buClr>
              <a:buSzPts val="1300"/>
              <a:buChar char="○"/>
            </a:pPr>
            <a:r>
              <a:rPr lang="en" sz="1300">
                <a:solidFill>
                  <a:srgbClr val="000000"/>
                </a:solidFill>
              </a:rPr>
              <a:t>0.001, 0.01, 0.1</a:t>
            </a:r>
            <a:endParaRPr sz="1300">
              <a:solidFill>
                <a:srgbClr val="000000"/>
              </a:solidFill>
            </a:endParaRPr>
          </a:p>
          <a:p>
            <a:pPr indent="0" lvl="0" marL="0" rtl="0" algn="ctr">
              <a:lnSpc>
                <a:spcPct val="115000"/>
              </a:lnSpc>
              <a:spcBef>
                <a:spcPts val="1200"/>
              </a:spcBef>
              <a:spcAft>
                <a:spcPts val="0"/>
              </a:spcAft>
              <a:buNone/>
            </a:pPr>
            <a:r>
              <a:t/>
            </a:r>
            <a:endParaRPr sz="1500">
              <a:solidFill>
                <a:srgbClr val="000000"/>
              </a:solidFill>
            </a:endParaRPr>
          </a:p>
          <a:p>
            <a:pPr indent="0" lvl="0" marL="0" rtl="0" algn="ctr">
              <a:spcBef>
                <a:spcPts val="1200"/>
              </a:spcBef>
              <a:spcAft>
                <a:spcPts val="0"/>
              </a:spcAft>
              <a:buNone/>
            </a:pPr>
            <a:r>
              <a:t/>
            </a:r>
            <a:endParaRPr/>
          </a:p>
        </p:txBody>
      </p:sp>
      <p:grpSp>
        <p:nvGrpSpPr>
          <p:cNvPr id="1579" name="Google Shape;1579;p42"/>
          <p:cNvGrpSpPr/>
          <p:nvPr/>
        </p:nvGrpSpPr>
        <p:grpSpPr>
          <a:xfrm>
            <a:off x="7445227" y="269212"/>
            <a:ext cx="1274241" cy="748519"/>
            <a:chOff x="3285175" y="1554625"/>
            <a:chExt cx="1458275" cy="856625"/>
          </a:xfrm>
        </p:grpSpPr>
        <p:sp>
          <p:nvSpPr>
            <p:cNvPr id="1580" name="Google Shape;1580;p42"/>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42"/>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2"/>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2"/>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2"/>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2"/>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2"/>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42"/>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42"/>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2"/>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2"/>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2"/>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42"/>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42"/>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2"/>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5" name="Google Shape;1595;p42"/>
          <p:cNvGrpSpPr/>
          <p:nvPr/>
        </p:nvGrpSpPr>
        <p:grpSpPr>
          <a:xfrm rot="1028139">
            <a:off x="277720" y="3990910"/>
            <a:ext cx="1034038" cy="971312"/>
            <a:chOff x="220838" y="-10150"/>
            <a:chExt cx="1417700" cy="1331700"/>
          </a:xfrm>
        </p:grpSpPr>
        <p:sp>
          <p:nvSpPr>
            <p:cNvPr id="1596" name="Google Shape;1596;p42"/>
            <p:cNvSpPr/>
            <p:nvPr/>
          </p:nvSpPr>
          <p:spPr>
            <a:xfrm>
              <a:off x="220838" y="-10150"/>
              <a:ext cx="1241175" cy="540250"/>
            </a:xfrm>
            <a:custGeom>
              <a:rect b="b" l="l" r="r" t="t"/>
              <a:pathLst>
                <a:path extrusionOk="0" h="21610" w="49647">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42"/>
            <p:cNvSpPr/>
            <p:nvPr/>
          </p:nvSpPr>
          <p:spPr>
            <a:xfrm>
              <a:off x="259938" y="212725"/>
              <a:ext cx="1378600" cy="1108825"/>
            </a:xfrm>
            <a:custGeom>
              <a:rect b="b" l="l" r="r" t="t"/>
              <a:pathLst>
                <a:path extrusionOk="0" h="44353" w="55144">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2"/>
            <p:cNvSpPr/>
            <p:nvPr/>
          </p:nvSpPr>
          <p:spPr>
            <a:xfrm>
              <a:off x="248725" y="11400"/>
              <a:ext cx="1178225" cy="485125"/>
            </a:xfrm>
            <a:custGeom>
              <a:rect b="b" l="l" r="r" t="t"/>
              <a:pathLst>
                <a:path extrusionOk="0" h="19405" w="47129">
                  <a:moveTo>
                    <a:pt x="45447" y="1"/>
                  </a:moveTo>
                  <a:lnTo>
                    <a:pt x="1" y="15431"/>
                  </a:lnTo>
                  <a:lnTo>
                    <a:pt x="1555" y="19405"/>
                  </a:lnTo>
                  <a:lnTo>
                    <a:pt x="47129" y="4013"/>
                  </a:lnTo>
                  <a:lnTo>
                    <a:pt x="454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2"/>
            <p:cNvSpPr/>
            <p:nvPr/>
          </p:nvSpPr>
          <p:spPr>
            <a:xfrm>
              <a:off x="453775" y="296600"/>
              <a:ext cx="177800" cy="114375"/>
            </a:xfrm>
            <a:custGeom>
              <a:rect b="b" l="l" r="r" t="t"/>
              <a:pathLst>
                <a:path extrusionOk="0" h="4575" w="7112">
                  <a:moveTo>
                    <a:pt x="3532" y="1"/>
                  </a:moveTo>
                  <a:lnTo>
                    <a:pt x="1" y="1201"/>
                  </a:lnTo>
                  <a:lnTo>
                    <a:pt x="3532" y="4574"/>
                  </a:lnTo>
                  <a:lnTo>
                    <a:pt x="7111" y="3423"/>
                  </a:lnTo>
                  <a:lnTo>
                    <a:pt x="35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2"/>
            <p:cNvSpPr/>
            <p:nvPr/>
          </p:nvSpPr>
          <p:spPr>
            <a:xfrm>
              <a:off x="275525" y="359300"/>
              <a:ext cx="177800" cy="114350"/>
            </a:xfrm>
            <a:custGeom>
              <a:rect b="b" l="l" r="r" t="t"/>
              <a:pathLst>
                <a:path extrusionOk="0" h="4574" w="7112">
                  <a:moveTo>
                    <a:pt x="3531" y="1"/>
                  </a:moveTo>
                  <a:lnTo>
                    <a:pt x="1" y="1201"/>
                  </a:lnTo>
                  <a:lnTo>
                    <a:pt x="3531" y="4574"/>
                  </a:lnTo>
                  <a:lnTo>
                    <a:pt x="7111" y="3413"/>
                  </a:ln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2"/>
            <p:cNvSpPr/>
            <p:nvPr/>
          </p:nvSpPr>
          <p:spPr>
            <a:xfrm>
              <a:off x="652700" y="229250"/>
              <a:ext cx="177775" cy="115325"/>
            </a:xfrm>
            <a:custGeom>
              <a:rect b="b" l="l" r="r" t="t"/>
              <a:pathLst>
                <a:path extrusionOk="0" h="4613" w="7111">
                  <a:moveTo>
                    <a:pt x="3531" y="0"/>
                  </a:moveTo>
                  <a:lnTo>
                    <a:pt x="0" y="1200"/>
                  </a:lnTo>
                  <a:lnTo>
                    <a:pt x="3570" y="4613"/>
                  </a:lnTo>
                  <a:lnTo>
                    <a:pt x="7111" y="3413"/>
                  </a:ln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2"/>
            <p:cNvSpPr/>
            <p:nvPr/>
          </p:nvSpPr>
          <p:spPr>
            <a:xfrm>
              <a:off x="851600" y="161875"/>
              <a:ext cx="177800" cy="115350"/>
            </a:xfrm>
            <a:custGeom>
              <a:rect b="b" l="l" r="r" t="t"/>
              <a:pathLst>
                <a:path extrusionOk="0" h="4614" w="7112">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42"/>
            <p:cNvSpPr/>
            <p:nvPr/>
          </p:nvSpPr>
          <p:spPr>
            <a:xfrm>
              <a:off x="1051500" y="94025"/>
              <a:ext cx="177775" cy="115325"/>
            </a:xfrm>
            <a:custGeom>
              <a:rect b="b" l="l" r="r" t="t"/>
              <a:pathLst>
                <a:path extrusionOk="0" h="4613" w="7111">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42"/>
            <p:cNvSpPr/>
            <p:nvPr/>
          </p:nvSpPr>
          <p:spPr>
            <a:xfrm>
              <a:off x="286600" y="234650"/>
              <a:ext cx="1318125" cy="1053325"/>
            </a:xfrm>
            <a:custGeom>
              <a:rect b="b" l="l" r="r" t="t"/>
              <a:pathLst>
                <a:path extrusionOk="0" h="42133" w="52725">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2"/>
            <p:cNvSpPr/>
            <p:nvPr/>
          </p:nvSpPr>
          <p:spPr>
            <a:xfrm>
              <a:off x="413450" y="645750"/>
              <a:ext cx="67650" cy="67150"/>
            </a:xfrm>
            <a:custGeom>
              <a:rect b="b" l="l" r="r" t="t"/>
              <a:pathLst>
                <a:path extrusionOk="0" h="2686" w="2706">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2"/>
            <p:cNvSpPr/>
            <p:nvPr/>
          </p:nvSpPr>
          <p:spPr>
            <a:xfrm>
              <a:off x="489425" y="634425"/>
              <a:ext cx="19450" cy="62250"/>
            </a:xfrm>
            <a:custGeom>
              <a:rect b="b" l="l" r="r" t="t"/>
              <a:pathLst>
                <a:path extrusionOk="0" h="2490" w="778">
                  <a:moveTo>
                    <a:pt x="257" y="1"/>
                  </a:moveTo>
                  <a:lnTo>
                    <a:pt x="1" y="50"/>
                  </a:lnTo>
                  <a:lnTo>
                    <a:pt x="522" y="2489"/>
                  </a:lnTo>
                  <a:lnTo>
                    <a:pt x="778" y="2430"/>
                  </a:lnTo>
                  <a:lnTo>
                    <a:pt x="25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42"/>
            <p:cNvSpPr/>
            <p:nvPr/>
          </p:nvSpPr>
          <p:spPr>
            <a:xfrm>
              <a:off x="520175" y="623400"/>
              <a:ext cx="61475" cy="66625"/>
            </a:xfrm>
            <a:custGeom>
              <a:rect b="b" l="l" r="r" t="t"/>
              <a:pathLst>
                <a:path extrusionOk="0" h="2665" w="2459">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42"/>
            <p:cNvSpPr/>
            <p:nvPr/>
          </p:nvSpPr>
          <p:spPr>
            <a:xfrm>
              <a:off x="587300" y="605925"/>
              <a:ext cx="56075" cy="69850"/>
            </a:xfrm>
            <a:custGeom>
              <a:rect b="b" l="l" r="r" t="t"/>
              <a:pathLst>
                <a:path extrusionOk="0" h="2794" w="2243">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2"/>
            <p:cNvSpPr/>
            <p:nvPr/>
          </p:nvSpPr>
          <p:spPr>
            <a:xfrm>
              <a:off x="646800" y="594325"/>
              <a:ext cx="62725" cy="63825"/>
            </a:xfrm>
            <a:custGeom>
              <a:rect b="b" l="l" r="r" t="t"/>
              <a:pathLst>
                <a:path extrusionOk="0" h="2553" w="2509">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2"/>
            <p:cNvSpPr/>
            <p:nvPr/>
          </p:nvSpPr>
          <p:spPr>
            <a:xfrm>
              <a:off x="705800" y="578875"/>
              <a:ext cx="50425" cy="66900"/>
            </a:xfrm>
            <a:custGeom>
              <a:rect b="b" l="l" r="r" t="t"/>
              <a:pathLst>
                <a:path extrusionOk="0" h="2676" w="2017">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42"/>
            <p:cNvSpPr/>
            <p:nvPr/>
          </p:nvSpPr>
          <p:spPr>
            <a:xfrm>
              <a:off x="766050" y="568850"/>
              <a:ext cx="71550" cy="63575"/>
            </a:xfrm>
            <a:custGeom>
              <a:rect b="b" l="l" r="r" t="t"/>
              <a:pathLst>
                <a:path extrusionOk="0" h="2543" w="2862">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42"/>
            <p:cNvSpPr/>
            <p:nvPr/>
          </p:nvSpPr>
          <p:spPr>
            <a:xfrm>
              <a:off x="846200" y="553575"/>
              <a:ext cx="61475" cy="66625"/>
            </a:xfrm>
            <a:custGeom>
              <a:rect b="b" l="l" r="r" t="t"/>
              <a:pathLst>
                <a:path extrusionOk="0" h="2665" w="2459">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2"/>
            <p:cNvSpPr/>
            <p:nvPr/>
          </p:nvSpPr>
          <p:spPr>
            <a:xfrm>
              <a:off x="525575" y="1019700"/>
              <a:ext cx="71075" cy="69375"/>
            </a:xfrm>
            <a:custGeom>
              <a:rect b="b" l="l" r="r" t="t"/>
              <a:pathLst>
                <a:path extrusionOk="0" h="2775" w="2843">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2"/>
            <p:cNvSpPr/>
            <p:nvPr/>
          </p:nvSpPr>
          <p:spPr>
            <a:xfrm>
              <a:off x="604500" y="1008100"/>
              <a:ext cx="66650" cy="59375"/>
            </a:xfrm>
            <a:custGeom>
              <a:rect b="b" l="l" r="r" t="t"/>
              <a:pathLst>
                <a:path extrusionOk="0" h="2375" w="2666">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42"/>
            <p:cNvSpPr/>
            <p:nvPr/>
          </p:nvSpPr>
          <p:spPr>
            <a:xfrm>
              <a:off x="668425" y="989725"/>
              <a:ext cx="56075" cy="63200"/>
            </a:xfrm>
            <a:custGeom>
              <a:rect b="b" l="l" r="r" t="t"/>
              <a:pathLst>
                <a:path extrusionOk="0" h="2528" w="2243">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42"/>
            <p:cNvSpPr/>
            <p:nvPr/>
          </p:nvSpPr>
          <p:spPr>
            <a:xfrm>
              <a:off x="736775" y="985775"/>
              <a:ext cx="18475" cy="58050"/>
            </a:xfrm>
            <a:custGeom>
              <a:rect b="b" l="l" r="r" t="t"/>
              <a:pathLst>
                <a:path extrusionOk="0" h="2322" w="739">
                  <a:moveTo>
                    <a:pt x="247" y="1"/>
                  </a:moveTo>
                  <a:lnTo>
                    <a:pt x="1" y="50"/>
                  </a:lnTo>
                  <a:lnTo>
                    <a:pt x="492" y="2322"/>
                  </a:lnTo>
                  <a:lnTo>
                    <a:pt x="738" y="2263"/>
                  </a:lnTo>
                  <a:lnTo>
                    <a:pt x="24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42"/>
            <p:cNvSpPr/>
            <p:nvPr/>
          </p:nvSpPr>
          <p:spPr>
            <a:xfrm>
              <a:off x="765300" y="972500"/>
              <a:ext cx="52400" cy="65175"/>
            </a:xfrm>
            <a:custGeom>
              <a:rect b="b" l="l" r="r" t="t"/>
              <a:pathLst>
                <a:path extrusionOk="0" h="2607" w="2096">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42"/>
            <p:cNvSpPr/>
            <p:nvPr/>
          </p:nvSpPr>
          <p:spPr>
            <a:xfrm>
              <a:off x="1121825" y="278425"/>
              <a:ext cx="122700" cy="140400"/>
            </a:xfrm>
            <a:custGeom>
              <a:rect b="b" l="l" r="r" t="t"/>
              <a:pathLst>
                <a:path extrusionOk="0" h="5616" w="4908">
                  <a:moveTo>
                    <a:pt x="4908" y="0"/>
                  </a:moveTo>
                  <a:lnTo>
                    <a:pt x="1269" y="826"/>
                  </a:lnTo>
                  <a:lnTo>
                    <a:pt x="0" y="5616"/>
                  </a:lnTo>
                  <a:lnTo>
                    <a:pt x="0" y="5616"/>
                  </a:lnTo>
                  <a:lnTo>
                    <a:pt x="3777" y="4829"/>
                  </a:lnTo>
                  <a:lnTo>
                    <a:pt x="49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42"/>
            <p:cNvSpPr/>
            <p:nvPr/>
          </p:nvSpPr>
          <p:spPr>
            <a:xfrm>
              <a:off x="1306450" y="238825"/>
              <a:ext cx="122725" cy="140175"/>
            </a:xfrm>
            <a:custGeom>
              <a:rect b="b" l="l" r="r" t="t"/>
              <a:pathLst>
                <a:path extrusionOk="0" h="5607" w="4909">
                  <a:moveTo>
                    <a:pt x="4909" y="1"/>
                  </a:moveTo>
                  <a:lnTo>
                    <a:pt x="1270" y="817"/>
                  </a:lnTo>
                  <a:lnTo>
                    <a:pt x="1" y="5607"/>
                  </a:lnTo>
                  <a:lnTo>
                    <a:pt x="3650" y="4721"/>
                  </a:lnTo>
                  <a:lnTo>
                    <a:pt x="49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42"/>
            <p:cNvSpPr/>
            <p:nvPr/>
          </p:nvSpPr>
          <p:spPr>
            <a:xfrm>
              <a:off x="917000" y="324875"/>
              <a:ext cx="122725" cy="140175"/>
            </a:xfrm>
            <a:custGeom>
              <a:rect b="b" l="l" r="r" t="t"/>
              <a:pathLst>
                <a:path extrusionOk="0" h="5607" w="4909">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42"/>
            <p:cNvSpPr/>
            <p:nvPr/>
          </p:nvSpPr>
          <p:spPr>
            <a:xfrm>
              <a:off x="712200" y="371100"/>
              <a:ext cx="122450" cy="140175"/>
            </a:xfrm>
            <a:custGeom>
              <a:rect b="b" l="l" r="r" t="t"/>
              <a:pathLst>
                <a:path extrusionOk="0" h="5607" w="4898">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42"/>
            <p:cNvSpPr/>
            <p:nvPr/>
          </p:nvSpPr>
          <p:spPr>
            <a:xfrm>
              <a:off x="506150" y="417825"/>
              <a:ext cx="122725" cy="140175"/>
            </a:xfrm>
            <a:custGeom>
              <a:rect b="b" l="l" r="r" t="t"/>
              <a:pathLst>
                <a:path extrusionOk="0" h="5607" w="4909">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42"/>
            <p:cNvSpPr/>
            <p:nvPr/>
          </p:nvSpPr>
          <p:spPr>
            <a:xfrm>
              <a:off x="311675" y="461825"/>
              <a:ext cx="122475" cy="139925"/>
            </a:xfrm>
            <a:custGeom>
              <a:rect b="b" l="l" r="r" t="t"/>
              <a:pathLst>
                <a:path extrusionOk="0" h="5597" w="4899">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42"/>
            <p:cNvSpPr/>
            <p:nvPr/>
          </p:nvSpPr>
          <p:spPr>
            <a:xfrm>
              <a:off x="307725" y="342050"/>
              <a:ext cx="1160800" cy="262650"/>
            </a:xfrm>
            <a:custGeom>
              <a:rect b="b" l="l" r="r" t="t"/>
              <a:pathLst>
                <a:path extrusionOk="0" h="10506" w="46432">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42"/>
            <p:cNvSpPr/>
            <p:nvPr/>
          </p:nvSpPr>
          <p:spPr>
            <a:xfrm>
              <a:off x="414775" y="555250"/>
              <a:ext cx="1012100" cy="219375"/>
            </a:xfrm>
            <a:custGeom>
              <a:rect b="b" l="l" r="r" t="t"/>
              <a:pathLst>
                <a:path extrusionOk="0" h="8775" w="40484">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42"/>
            <p:cNvSpPr/>
            <p:nvPr/>
          </p:nvSpPr>
          <p:spPr>
            <a:xfrm>
              <a:off x="468775" y="787750"/>
              <a:ext cx="1011475" cy="219450"/>
            </a:xfrm>
            <a:custGeom>
              <a:rect b="b" l="l" r="r" t="t"/>
              <a:pathLst>
                <a:path extrusionOk="0" h="8778" w="40459">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42"/>
            <p:cNvSpPr/>
            <p:nvPr/>
          </p:nvSpPr>
          <p:spPr>
            <a:xfrm>
              <a:off x="644825" y="719875"/>
              <a:ext cx="54600" cy="234225"/>
            </a:xfrm>
            <a:custGeom>
              <a:rect b="b" l="l" r="r" t="t"/>
              <a:pathLst>
                <a:path extrusionOk="0" h="9369" w="2184">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2"/>
            <p:cNvSpPr/>
            <p:nvPr/>
          </p:nvSpPr>
          <p:spPr>
            <a:xfrm>
              <a:off x="1170500" y="611925"/>
              <a:ext cx="55350" cy="236450"/>
            </a:xfrm>
            <a:custGeom>
              <a:rect b="b" l="l" r="r" t="t"/>
              <a:pathLst>
                <a:path extrusionOk="0" h="9458" w="2214">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2"/>
            <p:cNvSpPr/>
            <p:nvPr/>
          </p:nvSpPr>
          <p:spPr>
            <a:xfrm>
              <a:off x="514275" y="969425"/>
              <a:ext cx="989650" cy="215525"/>
            </a:xfrm>
            <a:custGeom>
              <a:rect b="b" l="l" r="r" t="t"/>
              <a:pathLst>
                <a:path extrusionOk="0" h="8621" w="39586">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2"/>
            <p:cNvSpPr/>
            <p:nvPr/>
          </p:nvSpPr>
          <p:spPr>
            <a:xfrm>
              <a:off x="439275" y="809950"/>
              <a:ext cx="48950" cy="52425"/>
            </a:xfrm>
            <a:custGeom>
              <a:rect b="b" l="l" r="r" t="t"/>
              <a:pathLst>
                <a:path extrusionOk="0" h="2097" w="1958">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2"/>
            <p:cNvSpPr/>
            <p:nvPr/>
          </p:nvSpPr>
          <p:spPr>
            <a:xfrm>
              <a:off x="489975" y="794975"/>
              <a:ext cx="62425" cy="51550"/>
            </a:xfrm>
            <a:custGeom>
              <a:rect b="b" l="l" r="r" t="t"/>
              <a:pathLst>
                <a:path extrusionOk="0" h="2062" w="2497">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2"/>
            <p:cNvSpPr/>
            <p:nvPr/>
          </p:nvSpPr>
          <p:spPr>
            <a:xfrm>
              <a:off x="555325" y="787125"/>
              <a:ext cx="42575" cy="48450"/>
            </a:xfrm>
            <a:custGeom>
              <a:rect b="b" l="l" r="r" t="t"/>
              <a:pathLst>
                <a:path extrusionOk="0" h="1938" w="1703">
                  <a:moveTo>
                    <a:pt x="207" y="0"/>
                  </a:moveTo>
                  <a:lnTo>
                    <a:pt x="1" y="49"/>
                  </a:lnTo>
                  <a:lnTo>
                    <a:pt x="433" y="1938"/>
                  </a:lnTo>
                  <a:lnTo>
                    <a:pt x="1702" y="1653"/>
                  </a:lnTo>
                  <a:lnTo>
                    <a:pt x="1663" y="1475"/>
                  </a:lnTo>
                  <a:lnTo>
                    <a:pt x="601"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42"/>
            <p:cNvSpPr/>
            <p:nvPr/>
          </p:nvSpPr>
          <p:spPr>
            <a:xfrm>
              <a:off x="600325" y="776800"/>
              <a:ext cx="42550" cy="48450"/>
            </a:xfrm>
            <a:custGeom>
              <a:rect b="b" l="l" r="r" t="t"/>
              <a:pathLst>
                <a:path extrusionOk="0" h="1938" w="1702">
                  <a:moveTo>
                    <a:pt x="207" y="0"/>
                  </a:moveTo>
                  <a:lnTo>
                    <a:pt x="0" y="49"/>
                  </a:lnTo>
                  <a:lnTo>
                    <a:pt x="433" y="1938"/>
                  </a:lnTo>
                  <a:lnTo>
                    <a:pt x="1702" y="1652"/>
                  </a:lnTo>
                  <a:lnTo>
                    <a:pt x="1662" y="1475"/>
                  </a:lnTo>
                  <a:lnTo>
                    <a:pt x="600"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42"/>
            <p:cNvSpPr/>
            <p:nvPr/>
          </p:nvSpPr>
          <p:spPr>
            <a:xfrm>
              <a:off x="694000" y="749725"/>
              <a:ext cx="42550" cy="50325"/>
            </a:xfrm>
            <a:custGeom>
              <a:rect b="b" l="l" r="r" t="t"/>
              <a:pathLst>
                <a:path extrusionOk="0" h="2013" w="1702">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2"/>
            <p:cNvSpPr/>
            <p:nvPr/>
          </p:nvSpPr>
          <p:spPr>
            <a:xfrm>
              <a:off x="740950" y="737425"/>
              <a:ext cx="49450" cy="50075"/>
            </a:xfrm>
            <a:custGeom>
              <a:rect b="b" l="l" r="r" t="t"/>
              <a:pathLst>
                <a:path extrusionOk="0" h="2003" w="1978">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2"/>
            <p:cNvSpPr/>
            <p:nvPr/>
          </p:nvSpPr>
          <p:spPr>
            <a:xfrm>
              <a:off x="796775" y="723675"/>
              <a:ext cx="44525" cy="54875"/>
            </a:xfrm>
            <a:custGeom>
              <a:rect b="b" l="l" r="r" t="t"/>
              <a:pathLst>
                <a:path extrusionOk="0" h="2195" w="1781">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2"/>
            <p:cNvSpPr/>
            <p:nvPr/>
          </p:nvSpPr>
          <p:spPr>
            <a:xfrm>
              <a:off x="847175" y="710400"/>
              <a:ext cx="50675" cy="56575"/>
            </a:xfrm>
            <a:custGeom>
              <a:rect b="b" l="l" r="r" t="t"/>
              <a:pathLst>
                <a:path extrusionOk="0" h="2263" w="2027">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42"/>
            <p:cNvSpPr/>
            <p:nvPr/>
          </p:nvSpPr>
          <p:spPr>
            <a:xfrm>
              <a:off x="907425" y="698350"/>
              <a:ext cx="44525" cy="54875"/>
            </a:xfrm>
            <a:custGeom>
              <a:rect b="b" l="l" r="r" t="t"/>
              <a:pathLst>
                <a:path extrusionOk="0" h="2195" w="1781">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42"/>
            <p:cNvSpPr/>
            <p:nvPr/>
          </p:nvSpPr>
          <p:spPr>
            <a:xfrm>
              <a:off x="1210825" y="630675"/>
              <a:ext cx="49425" cy="50050"/>
            </a:xfrm>
            <a:custGeom>
              <a:rect b="b" l="l" r="r" t="t"/>
              <a:pathLst>
                <a:path extrusionOk="0" h="2002" w="1977">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2"/>
            <p:cNvSpPr/>
            <p:nvPr/>
          </p:nvSpPr>
          <p:spPr>
            <a:xfrm>
              <a:off x="1266150" y="615500"/>
              <a:ext cx="48450" cy="53075"/>
            </a:xfrm>
            <a:custGeom>
              <a:rect b="b" l="l" r="r" t="t"/>
              <a:pathLst>
                <a:path extrusionOk="0" h="2123" w="1938">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2"/>
            <p:cNvSpPr/>
            <p:nvPr/>
          </p:nvSpPr>
          <p:spPr>
            <a:xfrm>
              <a:off x="1316800" y="603950"/>
              <a:ext cx="39350" cy="52400"/>
            </a:xfrm>
            <a:custGeom>
              <a:rect b="b" l="l" r="r" t="t"/>
              <a:pathLst>
                <a:path extrusionOk="0" h="2096" w="1574">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2" name="Google Shape;1642;p42"/>
          <p:cNvGrpSpPr/>
          <p:nvPr/>
        </p:nvGrpSpPr>
        <p:grpSpPr>
          <a:xfrm rot="-610959">
            <a:off x="7715675" y="4027009"/>
            <a:ext cx="1133128" cy="899116"/>
            <a:chOff x="1291550" y="1421925"/>
            <a:chExt cx="1399875" cy="1110775"/>
          </a:xfrm>
        </p:grpSpPr>
        <p:sp>
          <p:nvSpPr>
            <p:cNvPr id="1643" name="Google Shape;1643;p42"/>
            <p:cNvSpPr/>
            <p:nvPr/>
          </p:nvSpPr>
          <p:spPr>
            <a:xfrm>
              <a:off x="1291550" y="1421925"/>
              <a:ext cx="658725" cy="589775"/>
            </a:xfrm>
            <a:custGeom>
              <a:rect b="b" l="l" r="r" t="t"/>
              <a:pathLst>
                <a:path extrusionOk="0" h="23591" w="26349">
                  <a:moveTo>
                    <a:pt x="13167" y="1"/>
                  </a:moveTo>
                  <a:cubicBezTo>
                    <a:pt x="8107" y="1"/>
                    <a:pt x="3432" y="3283"/>
                    <a:pt x="1889" y="8378"/>
                  </a:cubicBezTo>
                  <a:cubicBezTo>
                    <a:pt x="1" y="14613"/>
                    <a:pt x="3521" y="21193"/>
                    <a:pt x="9757" y="23081"/>
                  </a:cubicBezTo>
                  <a:cubicBezTo>
                    <a:pt x="10895" y="23426"/>
                    <a:pt x="12046" y="23591"/>
                    <a:pt x="13178" y="23591"/>
                  </a:cubicBezTo>
                  <a:cubicBezTo>
                    <a:pt x="18235" y="23591"/>
                    <a:pt x="22917" y="20308"/>
                    <a:pt x="24460" y="15213"/>
                  </a:cubicBezTo>
                  <a:cubicBezTo>
                    <a:pt x="26348" y="8978"/>
                    <a:pt x="22827" y="2399"/>
                    <a:pt x="16592" y="510"/>
                  </a:cubicBezTo>
                  <a:cubicBezTo>
                    <a:pt x="15452" y="165"/>
                    <a:pt x="14300" y="1"/>
                    <a:pt x="13167" y="1"/>
                  </a:cubicBezTo>
                  <a:close/>
                </a:path>
              </a:pathLst>
            </a:custGeom>
            <a:solidFill>
              <a:schemeClr val="accent6"/>
            </a:solidFill>
            <a:ln cap="flat" cmpd="sng" w="1143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42"/>
            <p:cNvSpPr/>
            <p:nvPr/>
          </p:nvSpPr>
          <p:spPr>
            <a:xfrm>
              <a:off x="1958675" y="1421925"/>
              <a:ext cx="658725" cy="589775"/>
            </a:xfrm>
            <a:custGeom>
              <a:rect b="b" l="l" r="r" t="t"/>
              <a:pathLst>
                <a:path extrusionOk="0" h="23591" w="26349">
                  <a:moveTo>
                    <a:pt x="13167" y="1"/>
                  </a:moveTo>
                  <a:cubicBezTo>
                    <a:pt x="8107" y="1"/>
                    <a:pt x="3432" y="3283"/>
                    <a:pt x="1889" y="8378"/>
                  </a:cubicBezTo>
                  <a:cubicBezTo>
                    <a:pt x="1" y="14613"/>
                    <a:pt x="3521" y="21193"/>
                    <a:pt x="9757" y="23081"/>
                  </a:cubicBezTo>
                  <a:cubicBezTo>
                    <a:pt x="10895" y="23426"/>
                    <a:pt x="12046" y="23591"/>
                    <a:pt x="13178" y="23591"/>
                  </a:cubicBezTo>
                  <a:cubicBezTo>
                    <a:pt x="18235" y="23591"/>
                    <a:pt x="22917" y="20308"/>
                    <a:pt x="24460" y="15213"/>
                  </a:cubicBezTo>
                  <a:cubicBezTo>
                    <a:pt x="26348" y="8988"/>
                    <a:pt x="22817" y="2399"/>
                    <a:pt x="16592" y="510"/>
                  </a:cubicBezTo>
                  <a:cubicBezTo>
                    <a:pt x="15452" y="165"/>
                    <a:pt x="14300" y="1"/>
                    <a:pt x="13167" y="1"/>
                  </a:cubicBezTo>
                  <a:close/>
                </a:path>
              </a:pathLst>
            </a:custGeom>
            <a:solidFill>
              <a:schemeClr val="accent6"/>
            </a:solidFill>
            <a:ln cap="flat" cmpd="sng" w="1143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42"/>
            <p:cNvSpPr/>
            <p:nvPr/>
          </p:nvSpPr>
          <p:spPr>
            <a:xfrm>
              <a:off x="1359275" y="1947625"/>
              <a:ext cx="1332150" cy="585075"/>
            </a:xfrm>
            <a:custGeom>
              <a:rect b="b" l="l" r="r" t="t"/>
              <a:pathLst>
                <a:path extrusionOk="0" h="23403" w="53286">
                  <a:moveTo>
                    <a:pt x="52182" y="0"/>
                  </a:moveTo>
                  <a:cubicBezTo>
                    <a:pt x="52060" y="0"/>
                    <a:pt x="51935" y="21"/>
                    <a:pt x="51810" y="65"/>
                  </a:cubicBezTo>
                  <a:lnTo>
                    <a:pt x="50670" y="468"/>
                  </a:lnTo>
                  <a:lnTo>
                    <a:pt x="50325" y="596"/>
                  </a:lnTo>
                  <a:lnTo>
                    <a:pt x="39291" y="4510"/>
                  </a:lnTo>
                  <a:cubicBezTo>
                    <a:pt x="39104" y="3910"/>
                    <a:pt x="38543" y="3497"/>
                    <a:pt x="37914" y="3497"/>
                  </a:cubicBezTo>
                  <a:lnTo>
                    <a:pt x="7849" y="3497"/>
                  </a:lnTo>
                  <a:cubicBezTo>
                    <a:pt x="7052" y="3497"/>
                    <a:pt x="6403" y="4146"/>
                    <a:pt x="6403" y="4943"/>
                  </a:cubicBezTo>
                  <a:lnTo>
                    <a:pt x="6403" y="7353"/>
                  </a:lnTo>
                  <a:lnTo>
                    <a:pt x="3571" y="7353"/>
                  </a:lnTo>
                  <a:cubicBezTo>
                    <a:pt x="3010" y="7353"/>
                    <a:pt x="2538" y="7756"/>
                    <a:pt x="2459" y="8316"/>
                  </a:cubicBezTo>
                  <a:lnTo>
                    <a:pt x="1112" y="8316"/>
                  </a:lnTo>
                  <a:cubicBezTo>
                    <a:pt x="492" y="8316"/>
                    <a:pt x="1" y="8808"/>
                    <a:pt x="1" y="9418"/>
                  </a:cubicBezTo>
                  <a:lnTo>
                    <a:pt x="1" y="11876"/>
                  </a:lnTo>
                  <a:cubicBezTo>
                    <a:pt x="1" y="12486"/>
                    <a:pt x="492" y="12978"/>
                    <a:pt x="1112" y="12978"/>
                  </a:cubicBezTo>
                  <a:lnTo>
                    <a:pt x="2459" y="12978"/>
                  </a:lnTo>
                  <a:cubicBezTo>
                    <a:pt x="2489" y="13568"/>
                    <a:pt x="2971" y="14030"/>
                    <a:pt x="3571" y="14030"/>
                  </a:cubicBezTo>
                  <a:lnTo>
                    <a:pt x="6403" y="14030"/>
                  </a:lnTo>
                  <a:lnTo>
                    <a:pt x="6403" y="21957"/>
                  </a:lnTo>
                  <a:cubicBezTo>
                    <a:pt x="6403" y="22754"/>
                    <a:pt x="7052" y="23403"/>
                    <a:pt x="7849" y="23403"/>
                  </a:cubicBezTo>
                  <a:lnTo>
                    <a:pt x="37914" y="23403"/>
                  </a:lnTo>
                  <a:cubicBezTo>
                    <a:pt x="38710" y="23403"/>
                    <a:pt x="39360" y="22754"/>
                    <a:pt x="39369" y="21957"/>
                  </a:cubicBezTo>
                  <a:lnTo>
                    <a:pt x="39369" y="16784"/>
                  </a:lnTo>
                  <a:lnTo>
                    <a:pt x="50374" y="20020"/>
                  </a:lnTo>
                  <a:lnTo>
                    <a:pt x="50719" y="20128"/>
                  </a:lnTo>
                  <a:lnTo>
                    <a:pt x="51869" y="20462"/>
                  </a:lnTo>
                  <a:cubicBezTo>
                    <a:pt x="51968" y="20492"/>
                    <a:pt x="52076" y="20502"/>
                    <a:pt x="52174" y="20511"/>
                  </a:cubicBezTo>
                  <a:cubicBezTo>
                    <a:pt x="52784" y="20511"/>
                    <a:pt x="53286" y="20010"/>
                    <a:pt x="53286" y="19400"/>
                  </a:cubicBezTo>
                  <a:lnTo>
                    <a:pt x="53286" y="1107"/>
                  </a:lnTo>
                  <a:cubicBezTo>
                    <a:pt x="53286" y="473"/>
                    <a:pt x="52768" y="0"/>
                    <a:pt x="52182" y="0"/>
                  </a:cubicBezTo>
                  <a:close/>
                </a:path>
              </a:pathLst>
            </a:custGeom>
            <a:solidFill>
              <a:schemeClr val="accent6"/>
            </a:solidFill>
            <a:ln cap="flat" cmpd="sng" w="1143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2"/>
            <p:cNvSpPr/>
            <p:nvPr/>
          </p:nvSpPr>
          <p:spPr>
            <a:xfrm>
              <a:off x="1353763" y="1449663"/>
              <a:ext cx="534300" cy="534300"/>
            </a:xfrm>
            <a:custGeom>
              <a:rect b="b" l="l" r="r" t="t"/>
              <a:pathLst>
                <a:path extrusionOk="0" h="21372" w="21372">
                  <a:moveTo>
                    <a:pt x="10691" y="0"/>
                  </a:moveTo>
                  <a:cubicBezTo>
                    <a:pt x="4790" y="0"/>
                    <a:pt x="0" y="4790"/>
                    <a:pt x="0" y="10691"/>
                  </a:cubicBezTo>
                  <a:cubicBezTo>
                    <a:pt x="0" y="16592"/>
                    <a:pt x="4790" y="21371"/>
                    <a:pt x="10691" y="21371"/>
                  </a:cubicBezTo>
                  <a:cubicBezTo>
                    <a:pt x="16592" y="21371"/>
                    <a:pt x="21371" y="16592"/>
                    <a:pt x="21371" y="10691"/>
                  </a:cubicBezTo>
                  <a:cubicBezTo>
                    <a:pt x="21371" y="4790"/>
                    <a:pt x="16592" y="0"/>
                    <a:pt x="106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2"/>
            <p:cNvSpPr/>
            <p:nvPr/>
          </p:nvSpPr>
          <p:spPr>
            <a:xfrm>
              <a:off x="2020888" y="1449663"/>
              <a:ext cx="534300" cy="534300"/>
            </a:xfrm>
            <a:custGeom>
              <a:rect b="b" l="l" r="r" t="t"/>
              <a:pathLst>
                <a:path extrusionOk="0" h="21372" w="21372">
                  <a:moveTo>
                    <a:pt x="10691" y="0"/>
                  </a:moveTo>
                  <a:cubicBezTo>
                    <a:pt x="4790" y="0"/>
                    <a:pt x="0" y="4790"/>
                    <a:pt x="0" y="10691"/>
                  </a:cubicBezTo>
                  <a:cubicBezTo>
                    <a:pt x="0" y="16592"/>
                    <a:pt x="4790" y="21371"/>
                    <a:pt x="10691" y="21371"/>
                  </a:cubicBezTo>
                  <a:cubicBezTo>
                    <a:pt x="16592" y="21371"/>
                    <a:pt x="21371" y="16592"/>
                    <a:pt x="21371" y="10691"/>
                  </a:cubicBezTo>
                  <a:cubicBezTo>
                    <a:pt x="21371" y="4790"/>
                    <a:pt x="16592" y="0"/>
                    <a:pt x="106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2"/>
            <p:cNvSpPr/>
            <p:nvPr/>
          </p:nvSpPr>
          <p:spPr>
            <a:xfrm>
              <a:off x="1537525" y="2060850"/>
              <a:ext cx="768875" cy="442350"/>
            </a:xfrm>
            <a:custGeom>
              <a:rect b="b" l="l" r="r" t="t"/>
              <a:pathLst>
                <a:path extrusionOk="0" h="17694" w="30755">
                  <a:moveTo>
                    <a:pt x="345" y="1"/>
                  </a:moveTo>
                  <a:cubicBezTo>
                    <a:pt x="158" y="1"/>
                    <a:pt x="1" y="148"/>
                    <a:pt x="1" y="345"/>
                  </a:cubicBezTo>
                  <a:lnTo>
                    <a:pt x="1" y="17349"/>
                  </a:lnTo>
                  <a:cubicBezTo>
                    <a:pt x="1" y="17536"/>
                    <a:pt x="158" y="17694"/>
                    <a:pt x="345" y="17694"/>
                  </a:cubicBezTo>
                  <a:lnTo>
                    <a:pt x="30410" y="17694"/>
                  </a:lnTo>
                  <a:cubicBezTo>
                    <a:pt x="30597" y="17694"/>
                    <a:pt x="30754" y="17536"/>
                    <a:pt x="30754" y="17349"/>
                  </a:cubicBezTo>
                  <a:lnTo>
                    <a:pt x="30754" y="345"/>
                  </a:lnTo>
                  <a:cubicBezTo>
                    <a:pt x="30754" y="148"/>
                    <a:pt x="30597" y="1"/>
                    <a:pt x="304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2"/>
            <p:cNvSpPr/>
            <p:nvPr/>
          </p:nvSpPr>
          <p:spPr>
            <a:xfrm>
              <a:off x="1557450" y="2083725"/>
              <a:ext cx="731250" cy="402525"/>
            </a:xfrm>
            <a:custGeom>
              <a:rect b="b" l="l" r="r" t="t"/>
              <a:pathLst>
                <a:path extrusionOk="0" h="16101" w="29250">
                  <a:moveTo>
                    <a:pt x="28905" y="335"/>
                  </a:moveTo>
                  <a:lnTo>
                    <a:pt x="28905" y="15756"/>
                  </a:lnTo>
                  <a:lnTo>
                    <a:pt x="345" y="15756"/>
                  </a:lnTo>
                  <a:lnTo>
                    <a:pt x="345" y="335"/>
                  </a:lnTo>
                  <a:close/>
                  <a:moveTo>
                    <a:pt x="1" y="1"/>
                  </a:moveTo>
                  <a:lnTo>
                    <a:pt x="1" y="16100"/>
                  </a:lnTo>
                  <a:lnTo>
                    <a:pt x="29249" y="16100"/>
                  </a:lnTo>
                  <a:lnTo>
                    <a:pt x="292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2"/>
            <p:cNvSpPr/>
            <p:nvPr/>
          </p:nvSpPr>
          <p:spPr>
            <a:xfrm>
              <a:off x="1439175" y="2157250"/>
              <a:ext cx="917375" cy="111650"/>
            </a:xfrm>
            <a:custGeom>
              <a:rect b="b" l="l" r="r" t="t"/>
              <a:pathLst>
                <a:path extrusionOk="0" h="4466" w="36695">
                  <a:moveTo>
                    <a:pt x="1" y="0"/>
                  </a:moveTo>
                  <a:lnTo>
                    <a:pt x="1" y="4465"/>
                  </a:lnTo>
                  <a:lnTo>
                    <a:pt x="35672" y="4465"/>
                  </a:lnTo>
                  <a:cubicBezTo>
                    <a:pt x="36242" y="4465"/>
                    <a:pt x="36695" y="4003"/>
                    <a:pt x="36695" y="3432"/>
                  </a:cubicBezTo>
                  <a:lnTo>
                    <a:pt x="36695" y="1023"/>
                  </a:lnTo>
                  <a:cubicBezTo>
                    <a:pt x="36695" y="453"/>
                    <a:pt x="36242" y="0"/>
                    <a:pt x="3567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42"/>
            <p:cNvSpPr/>
            <p:nvPr/>
          </p:nvSpPr>
          <p:spPr>
            <a:xfrm>
              <a:off x="1623100" y="2187725"/>
              <a:ext cx="293350" cy="52650"/>
            </a:xfrm>
            <a:custGeom>
              <a:rect b="b" l="l" r="r" t="t"/>
              <a:pathLst>
                <a:path extrusionOk="0" fill="none" h="2106" w="11734">
                  <a:moveTo>
                    <a:pt x="1053" y="1"/>
                  </a:moveTo>
                  <a:lnTo>
                    <a:pt x="10681" y="1"/>
                  </a:lnTo>
                  <a:cubicBezTo>
                    <a:pt x="11271" y="1"/>
                    <a:pt x="11733" y="473"/>
                    <a:pt x="11733" y="1053"/>
                  </a:cubicBezTo>
                  <a:cubicBezTo>
                    <a:pt x="11733" y="1633"/>
                    <a:pt x="11271" y="2105"/>
                    <a:pt x="10681" y="2105"/>
                  </a:cubicBezTo>
                  <a:lnTo>
                    <a:pt x="1053" y="2105"/>
                  </a:lnTo>
                  <a:cubicBezTo>
                    <a:pt x="472" y="2105"/>
                    <a:pt x="0" y="1633"/>
                    <a:pt x="0" y="1053"/>
                  </a:cubicBezTo>
                  <a:cubicBezTo>
                    <a:pt x="0" y="473"/>
                    <a:pt x="472" y="1"/>
                    <a:pt x="1053" y="1"/>
                  </a:cubicBezTo>
                  <a:close/>
                </a:path>
              </a:pathLst>
            </a:custGeom>
            <a:noFill/>
            <a:ln cap="flat" cmpd="sng" w="8600">
              <a:solidFill>
                <a:schemeClr val="accent6"/>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42"/>
            <p:cNvSpPr/>
            <p:nvPr/>
          </p:nvSpPr>
          <p:spPr>
            <a:xfrm>
              <a:off x="1996825" y="2185750"/>
              <a:ext cx="55350" cy="55350"/>
            </a:xfrm>
            <a:custGeom>
              <a:rect b="b" l="l" r="r" t="t"/>
              <a:pathLst>
                <a:path extrusionOk="0" fill="none" h="2214" w="2214">
                  <a:moveTo>
                    <a:pt x="2213" y="1102"/>
                  </a:moveTo>
                  <a:cubicBezTo>
                    <a:pt x="2213" y="1722"/>
                    <a:pt x="1721" y="2214"/>
                    <a:pt x="1112" y="2214"/>
                  </a:cubicBezTo>
                  <a:cubicBezTo>
                    <a:pt x="492" y="2214"/>
                    <a:pt x="0" y="1722"/>
                    <a:pt x="0" y="1102"/>
                  </a:cubicBezTo>
                  <a:cubicBezTo>
                    <a:pt x="0" y="493"/>
                    <a:pt x="492" y="1"/>
                    <a:pt x="1112" y="1"/>
                  </a:cubicBezTo>
                  <a:cubicBezTo>
                    <a:pt x="1721" y="1"/>
                    <a:pt x="2213" y="493"/>
                    <a:pt x="2213" y="1102"/>
                  </a:cubicBezTo>
                  <a:close/>
                </a:path>
              </a:pathLst>
            </a:custGeom>
            <a:noFill/>
            <a:ln cap="flat" cmpd="sng" w="8600">
              <a:solidFill>
                <a:schemeClr val="accent6"/>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2"/>
            <p:cNvSpPr/>
            <p:nvPr/>
          </p:nvSpPr>
          <p:spPr>
            <a:xfrm>
              <a:off x="2091725" y="2185750"/>
              <a:ext cx="55350" cy="55350"/>
            </a:xfrm>
            <a:custGeom>
              <a:rect b="b" l="l" r="r" t="t"/>
              <a:pathLst>
                <a:path extrusionOk="0" fill="none" h="2214" w="2214">
                  <a:moveTo>
                    <a:pt x="2213" y="1102"/>
                  </a:moveTo>
                  <a:cubicBezTo>
                    <a:pt x="2213" y="1722"/>
                    <a:pt x="1722" y="2214"/>
                    <a:pt x="1112" y="2214"/>
                  </a:cubicBezTo>
                  <a:cubicBezTo>
                    <a:pt x="492" y="2214"/>
                    <a:pt x="1" y="1722"/>
                    <a:pt x="1" y="1102"/>
                  </a:cubicBezTo>
                  <a:cubicBezTo>
                    <a:pt x="1" y="493"/>
                    <a:pt x="492" y="1"/>
                    <a:pt x="1112" y="1"/>
                  </a:cubicBezTo>
                  <a:cubicBezTo>
                    <a:pt x="1722" y="1"/>
                    <a:pt x="2213" y="493"/>
                    <a:pt x="2213" y="1102"/>
                  </a:cubicBezTo>
                  <a:close/>
                </a:path>
              </a:pathLst>
            </a:custGeom>
            <a:noFill/>
            <a:ln cap="flat" cmpd="sng" w="8600">
              <a:solidFill>
                <a:schemeClr val="accent6"/>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2"/>
            <p:cNvSpPr/>
            <p:nvPr/>
          </p:nvSpPr>
          <p:spPr>
            <a:xfrm>
              <a:off x="1377725" y="2181325"/>
              <a:ext cx="120500" cy="61250"/>
            </a:xfrm>
            <a:custGeom>
              <a:rect b="b" l="l" r="r" t="t"/>
              <a:pathLst>
                <a:path extrusionOk="0" h="2450" w="4820">
                  <a:moveTo>
                    <a:pt x="0" y="1"/>
                  </a:moveTo>
                  <a:lnTo>
                    <a:pt x="0" y="2450"/>
                  </a:lnTo>
                  <a:lnTo>
                    <a:pt x="4819" y="2450"/>
                  </a:lnTo>
                  <a:lnTo>
                    <a:pt x="481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2"/>
            <p:cNvSpPr/>
            <p:nvPr/>
          </p:nvSpPr>
          <p:spPr>
            <a:xfrm>
              <a:off x="2334650" y="1973325"/>
              <a:ext cx="319900" cy="457600"/>
            </a:xfrm>
            <a:custGeom>
              <a:rect b="b" l="l" r="r" t="t"/>
              <a:pathLst>
                <a:path extrusionOk="0" h="18304" w="12796">
                  <a:moveTo>
                    <a:pt x="12795" y="1"/>
                  </a:moveTo>
                  <a:lnTo>
                    <a:pt x="11655" y="404"/>
                  </a:lnTo>
                  <a:lnTo>
                    <a:pt x="11310" y="522"/>
                  </a:lnTo>
                  <a:lnTo>
                    <a:pt x="0" y="4554"/>
                  </a:lnTo>
                  <a:lnTo>
                    <a:pt x="0" y="14537"/>
                  </a:lnTo>
                  <a:lnTo>
                    <a:pt x="11310" y="17861"/>
                  </a:lnTo>
                  <a:lnTo>
                    <a:pt x="11655" y="17969"/>
                  </a:lnTo>
                  <a:lnTo>
                    <a:pt x="12795" y="18303"/>
                  </a:lnTo>
                  <a:lnTo>
                    <a:pt x="127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42"/>
            <p:cNvSpPr/>
            <p:nvPr/>
          </p:nvSpPr>
          <p:spPr>
            <a:xfrm>
              <a:off x="2617400" y="1983425"/>
              <a:ext cx="8625" cy="439125"/>
            </a:xfrm>
            <a:custGeom>
              <a:rect b="b" l="l" r="r" t="t"/>
              <a:pathLst>
                <a:path extrusionOk="0" h="17565" w="345">
                  <a:moveTo>
                    <a:pt x="345" y="0"/>
                  </a:moveTo>
                  <a:lnTo>
                    <a:pt x="0" y="118"/>
                  </a:lnTo>
                  <a:lnTo>
                    <a:pt x="0" y="17457"/>
                  </a:lnTo>
                  <a:lnTo>
                    <a:pt x="345" y="17565"/>
                  </a:lnTo>
                  <a:lnTo>
                    <a:pt x="34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42"/>
            <p:cNvSpPr/>
            <p:nvPr/>
          </p:nvSpPr>
          <p:spPr>
            <a:xfrm>
              <a:off x="1413263" y="1517038"/>
              <a:ext cx="415300" cy="399550"/>
            </a:xfrm>
            <a:custGeom>
              <a:rect b="b" l="l" r="r" t="t"/>
              <a:pathLst>
                <a:path extrusionOk="0" h="15982" w="16612">
                  <a:moveTo>
                    <a:pt x="8626" y="334"/>
                  </a:moveTo>
                  <a:cubicBezTo>
                    <a:pt x="12845" y="334"/>
                    <a:pt x="16267" y="3767"/>
                    <a:pt x="16277" y="7986"/>
                  </a:cubicBezTo>
                  <a:cubicBezTo>
                    <a:pt x="16277" y="11084"/>
                    <a:pt x="14409" y="13877"/>
                    <a:pt x="11547" y="15057"/>
                  </a:cubicBezTo>
                  <a:cubicBezTo>
                    <a:pt x="10602" y="15451"/>
                    <a:pt x="9609" y="15642"/>
                    <a:pt x="8624" y="15642"/>
                  </a:cubicBezTo>
                  <a:cubicBezTo>
                    <a:pt x="6633" y="15642"/>
                    <a:pt x="4674" y="14862"/>
                    <a:pt x="3207" y="13395"/>
                  </a:cubicBezTo>
                  <a:cubicBezTo>
                    <a:pt x="1023" y="11212"/>
                    <a:pt x="365" y="7917"/>
                    <a:pt x="1555" y="5055"/>
                  </a:cubicBezTo>
                  <a:cubicBezTo>
                    <a:pt x="2735" y="2193"/>
                    <a:pt x="5528" y="334"/>
                    <a:pt x="8626" y="334"/>
                  </a:cubicBezTo>
                  <a:close/>
                  <a:moveTo>
                    <a:pt x="8628" y="1"/>
                  </a:moveTo>
                  <a:cubicBezTo>
                    <a:pt x="6548" y="1"/>
                    <a:pt x="4504" y="814"/>
                    <a:pt x="2971" y="2341"/>
                  </a:cubicBezTo>
                  <a:cubicBezTo>
                    <a:pt x="689" y="4632"/>
                    <a:pt x="1" y="8064"/>
                    <a:pt x="1240" y="11054"/>
                  </a:cubicBezTo>
                  <a:cubicBezTo>
                    <a:pt x="2479" y="14034"/>
                    <a:pt x="5390" y="15981"/>
                    <a:pt x="8626" y="15981"/>
                  </a:cubicBezTo>
                  <a:cubicBezTo>
                    <a:pt x="13032" y="15972"/>
                    <a:pt x="16602" y="12402"/>
                    <a:pt x="16612" y="7996"/>
                  </a:cubicBezTo>
                  <a:cubicBezTo>
                    <a:pt x="16612" y="4760"/>
                    <a:pt x="14664" y="1849"/>
                    <a:pt x="11684" y="610"/>
                  </a:cubicBezTo>
                  <a:cubicBezTo>
                    <a:pt x="10695" y="200"/>
                    <a:pt x="9657" y="1"/>
                    <a:pt x="86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2"/>
            <p:cNvSpPr/>
            <p:nvPr/>
          </p:nvSpPr>
          <p:spPr>
            <a:xfrm>
              <a:off x="2080388" y="1517038"/>
              <a:ext cx="415300" cy="399550"/>
            </a:xfrm>
            <a:custGeom>
              <a:rect b="b" l="l" r="r" t="t"/>
              <a:pathLst>
                <a:path extrusionOk="0" h="15982" w="16612">
                  <a:moveTo>
                    <a:pt x="8625" y="334"/>
                  </a:moveTo>
                  <a:cubicBezTo>
                    <a:pt x="12854" y="334"/>
                    <a:pt x="16277" y="3757"/>
                    <a:pt x="16287" y="7986"/>
                  </a:cubicBezTo>
                  <a:cubicBezTo>
                    <a:pt x="16277" y="11084"/>
                    <a:pt x="14418" y="13877"/>
                    <a:pt x="11556" y="15057"/>
                  </a:cubicBezTo>
                  <a:cubicBezTo>
                    <a:pt x="10608" y="15451"/>
                    <a:pt x="9613" y="15643"/>
                    <a:pt x="8626" y="15643"/>
                  </a:cubicBezTo>
                  <a:cubicBezTo>
                    <a:pt x="6637" y="15643"/>
                    <a:pt x="4682" y="14864"/>
                    <a:pt x="3216" y="13405"/>
                  </a:cubicBezTo>
                  <a:cubicBezTo>
                    <a:pt x="1033" y="11212"/>
                    <a:pt x="374" y="7917"/>
                    <a:pt x="1554" y="5065"/>
                  </a:cubicBezTo>
                  <a:cubicBezTo>
                    <a:pt x="2734" y="2203"/>
                    <a:pt x="5527" y="334"/>
                    <a:pt x="8625" y="334"/>
                  </a:cubicBezTo>
                  <a:close/>
                  <a:moveTo>
                    <a:pt x="8628" y="1"/>
                  </a:moveTo>
                  <a:cubicBezTo>
                    <a:pt x="6547" y="1"/>
                    <a:pt x="4504" y="814"/>
                    <a:pt x="2970" y="2341"/>
                  </a:cubicBezTo>
                  <a:cubicBezTo>
                    <a:pt x="689" y="4632"/>
                    <a:pt x="0" y="8064"/>
                    <a:pt x="1239" y="11054"/>
                  </a:cubicBezTo>
                  <a:cubicBezTo>
                    <a:pt x="2479" y="14034"/>
                    <a:pt x="5390" y="15981"/>
                    <a:pt x="8625" y="15981"/>
                  </a:cubicBezTo>
                  <a:cubicBezTo>
                    <a:pt x="13031" y="15972"/>
                    <a:pt x="16601" y="12402"/>
                    <a:pt x="16611" y="7996"/>
                  </a:cubicBezTo>
                  <a:cubicBezTo>
                    <a:pt x="16611" y="4760"/>
                    <a:pt x="14664" y="1849"/>
                    <a:pt x="11684" y="610"/>
                  </a:cubicBezTo>
                  <a:cubicBezTo>
                    <a:pt x="10695" y="200"/>
                    <a:pt x="9657" y="1"/>
                    <a:pt x="86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2"/>
            <p:cNvSpPr/>
            <p:nvPr/>
          </p:nvSpPr>
          <p:spPr>
            <a:xfrm>
              <a:off x="1572463" y="1675300"/>
              <a:ext cx="96900" cy="83025"/>
            </a:xfrm>
            <a:custGeom>
              <a:rect b="b" l="l" r="r" t="t"/>
              <a:pathLst>
                <a:path extrusionOk="0" h="3321" w="3876">
                  <a:moveTo>
                    <a:pt x="2211" y="350"/>
                  </a:moveTo>
                  <a:cubicBezTo>
                    <a:pt x="2215" y="350"/>
                    <a:pt x="2219" y="350"/>
                    <a:pt x="2223" y="350"/>
                  </a:cubicBezTo>
                  <a:cubicBezTo>
                    <a:pt x="2941" y="350"/>
                    <a:pt x="3531" y="940"/>
                    <a:pt x="3531" y="1668"/>
                  </a:cubicBezTo>
                  <a:cubicBezTo>
                    <a:pt x="3531" y="2459"/>
                    <a:pt x="2885" y="2985"/>
                    <a:pt x="2207" y="2985"/>
                  </a:cubicBezTo>
                  <a:cubicBezTo>
                    <a:pt x="1882" y="2985"/>
                    <a:pt x="1550" y="2864"/>
                    <a:pt x="1279" y="2593"/>
                  </a:cubicBezTo>
                  <a:cubicBezTo>
                    <a:pt x="456" y="1769"/>
                    <a:pt x="1039" y="350"/>
                    <a:pt x="2211" y="350"/>
                  </a:cubicBezTo>
                  <a:close/>
                  <a:moveTo>
                    <a:pt x="2202" y="0"/>
                  </a:moveTo>
                  <a:cubicBezTo>
                    <a:pt x="1795" y="0"/>
                    <a:pt x="1380" y="151"/>
                    <a:pt x="1043" y="488"/>
                  </a:cubicBezTo>
                  <a:cubicBezTo>
                    <a:pt x="1" y="1540"/>
                    <a:pt x="738" y="3320"/>
                    <a:pt x="2223" y="3320"/>
                  </a:cubicBezTo>
                  <a:cubicBezTo>
                    <a:pt x="3138" y="3320"/>
                    <a:pt x="3876" y="2583"/>
                    <a:pt x="3876" y="1668"/>
                  </a:cubicBezTo>
                  <a:cubicBezTo>
                    <a:pt x="3876" y="663"/>
                    <a:pt x="3055" y="0"/>
                    <a:pt x="2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2"/>
            <p:cNvSpPr/>
            <p:nvPr/>
          </p:nvSpPr>
          <p:spPr>
            <a:xfrm>
              <a:off x="2239475" y="1675300"/>
              <a:ext cx="97125" cy="83025"/>
            </a:xfrm>
            <a:custGeom>
              <a:rect b="b" l="l" r="r" t="t"/>
              <a:pathLst>
                <a:path extrusionOk="0" h="3321" w="3885">
                  <a:moveTo>
                    <a:pt x="2223" y="350"/>
                  </a:moveTo>
                  <a:cubicBezTo>
                    <a:pt x="2951" y="350"/>
                    <a:pt x="3541" y="940"/>
                    <a:pt x="3541" y="1668"/>
                  </a:cubicBezTo>
                  <a:cubicBezTo>
                    <a:pt x="3541" y="2459"/>
                    <a:pt x="2894" y="2985"/>
                    <a:pt x="2217" y="2985"/>
                  </a:cubicBezTo>
                  <a:cubicBezTo>
                    <a:pt x="1892" y="2985"/>
                    <a:pt x="1560" y="2864"/>
                    <a:pt x="1289" y="2593"/>
                  </a:cubicBezTo>
                  <a:cubicBezTo>
                    <a:pt x="462" y="1766"/>
                    <a:pt x="1043" y="350"/>
                    <a:pt x="2223" y="350"/>
                  </a:cubicBezTo>
                  <a:close/>
                  <a:moveTo>
                    <a:pt x="2211" y="0"/>
                  </a:moveTo>
                  <a:cubicBezTo>
                    <a:pt x="1804" y="0"/>
                    <a:pt x="1389" y="151"/>
                    <a:pt x="1053" y="488"/>
                  </a:cubicBezTo>
                  <a:cubicBezTo>
                    <a:pt x="0" y="1530"/>
                    <a:pt x="738" y="3320"/>
                    <a:pt x="2223" y="3320"/>
                  </a:cubicBezTo>
                  <a:cubicBezTo>
                    <a:pt x="2229" y="3320"/>
                    <a:pt x="2235" y="3320"/>
                    <a:pt x="2241" y="3320"/>
                  </a:cubicBezTo>
                  <a:cubicBezTo>
                    <a:pt x="3147" y="3320"/>
                    <a:pt x="3885" y="2577"/>
                    <a:pt x="3885" y="1668"/>
                  </a:cubicBezTo>
                  <a:cubicBezTo>
                    <a:pt x="3885" y="663"/>
                    <a:pt x="3065" y="0"/>
                    <a:pt x="2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1" name="Google Shape;1661;p42"/>
          <p:cNvSpPr txBox="1"/>
          <p:nvPr>
            <p:ph type="title"/>
          </p:nvPr>
        </p:nvSpPr>
        <p:spPr>
          <a:xfrm>
            <a:off x="513000" y="5478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HyperParameter Tuning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25"/>
          <p:cNvSpPr txBox="1"/>
          <p:nvPr>
            <p:ph idx="6"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a:t>
            </a:r>
            <a:r>
              <a:rPr lang="en">
                <a:solidFill>
                  <a:schemeClr val="lt1"/>
                </a:solidFill>
              </a:rPr>
              <a:t>contents</a:t>
            </a:r>
            <a:endParaRPr>
              <a:solidFill>
                <a:schemeClr val="lt1"/>
              </a:solidFill>
            </a:endParaRPr>
          </a:p>
        </p:txBody>
      </p:sp>
      <p:sp>
        <p:nvSpPr>
          <p:cNvPr id="635" name="Google Shape;635;p25"/>
          <p:cNvSpPr txBox="1"/>
          <p:nvPr>
            <p:ph idx="1" type="subTitle"/>
          </p:nvPr>
        </p:nvSpPr>
        <p:spPr>
          <a:xfrm>
            <a:off x="491225" y="2245175"/>
            <a:ext cx="1939500" cy="44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636" name="Google Shape;636;p25"/>
          <p:cNvSpPr txBox="1"/>
          <p:nvPr>
            <p:ph idx="4" type="subTitle"/>
          </p:nvPr>
        </p:nvSpPr>
        <p:spPr>
          <a:xfrm>
            <a:off x="2524000" y="2245175"/>
            <a:ext cx="2088300" cy="44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Preprocessing</a:t>
            </a:r>
            <a:endParaRPr/>
          </a:p>
        </p:txBody>
      </p:sp>
      <p:sp>
        <p:nvSpPr>
          <p:cNvPr id="637" name="Google Shape;637;p25"/>
          <p:cNvSpPr txBox="1"/>
          <p:nvPr>
            <p:ph idx="5" type="subTitle"/>
          </p:nvPr>
        </p:nvSpPr>
        <p:spPr>
          <a:xfrm>
            <a:off x="4522400" y="2203775"/>
            <a:ext cx="2264400" cy="44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Neural Collaborative Filtering (NCF)</a:t>
            </a:r>
            <a:endParaRPr/>
          </a:p>
        </p:txBody>
      </p:sp>
      <p:sp>
        <p:nvSpPr>
          <p:cNvPr id="638" name="Google Shape;638;p25"/>
          <p:cNvSpPr txBox="1"/>
          <p:nvPr>
            <p:ph type="title"/>
          </p:nvPr>
        </p:nvSpPr>
        <p:spPr>
          <a:xfrm>
            <a:off x="823325" y="1509800"/>
            <a:ext cx="1275300" cy="831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639" name="Google Shape;639;p25"/>
          <p:cNvSpPr txBox="1"/>
          <p:nvPr>
            <p:ph idx="2" type="title"/>
          </p:nvPr>
        </p:nvSpPr>
        <p:spPr>
          <a:xfrm>
            <a:off x="2988525" y="1509800"/>
            <a:ext cx="1275300" cy="831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640" name="Google Shape;640;p25"/>
          <p:cNvSpPr txBox="1"/>
          <p:nvPr>
            <p:ph idx="3" type="title"/>
          </p:nvPr>
        </p:nvSpPr>
        <p:spPr>
          <a:xfrm>
            <a:off x="5016950" y="1481800"/>
            <a:ext cx="1275300" cy="831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3.</a:t>
            </a:r>
            <a:endParaRPr/>
          </a:p>
        </p:txBody>
      </p:sp>
      <p:grpSp>
        <p:nvGrpSpPr>
          <p:cNvPr id="641" name="Google Shape;641;p25"/>
          <p:cNvGrpSpPr/>
          <p:nvPr/>
        </p:nvGrpSpPr>
        <p:grpSpPr>
          <a:xfrm rot="411809">
            <a:off x="7137184" y="-134441"/>
            <a:ext cx="1817755" cy="1541152"/>
            <a:chOff x="50279" y="3561268"/>
            <a:chExt cx="1817816" cy="1541204"/>
          </a:xfrm>
        </p:grpSpPr>
        <p:sp>
          <p:nvSpPr>
            <p:cNvPr id="642" name="Google Shape;642;p25"/>
            <p:cNvSpPr/>
            <p:nvPr/>
          </p:nvSpPr>
          <p:spPr>
            <a:xfrm rot="-573985">
              <a:off x="146070" y="3687439"/>
              <a:ext cx="1626235" cy="1288863"/>
            </a:xfrm>
            <a:custGeom>
              <a:rect b="b" l="l" r="r" t="t"/>
              <a:pathLst>
                <a:path extrusionOk="0" h="44858" w="56600">
                  <a:moveTo>
                    <a:pt x="14684" y="1"/>
                  </a:moveTo>
                  <a:cubicBezTo>
                    <a:pt x="13514" y="1"/>
                    <a:pt x="12353" y="168"/>
                    <a:pt x="11242" y="512"/>
                  </a:cubicBezTo>
                  <a:cubicBezTo>
                    <a:pt x="6531" y="1958"/>
                    <a:pt x="3620" y="6482"/>
                    <a:pt x="2597" y="8360"/>
                  </a:cubicBezTo>
                  <a:cubicBezTo>
                    <a:pt x="483" y="12235"/>
                    <a:pt x="1" y="16759"/>
                    <a:pt x="1201" y="21460"/>
                  </a:cubicBezTo>
                  <a:cubicBezTo>
                    <a:pt x="2243" y="25512"/>
                    <a:pt x="4476" y="29594"/>
                    <a:pt x="7672" y="33282"/>
                  </a:cubicBezTo>
                  <a:lnTo>
                    <a:pt x="8734" y="36026"/>
                  </a:lnTo>
                  <a:cubicBezTo>
                    <a:pt x="8960" y="36596"/>
                    <a:pt x="9511" y="36970"/>
                    <a:pt x="10131" y="36970"/>
                  </a:cubicBezTo>
                  <a:lnTo>
                    <a:pt x="10308" y="36970"/>
                  </a:lnTo>
                  <a:lnTo>
                    <a:pt x="11291" y="36901"/>
                  </a:lnTo>
                  <a:cubicBezTo>
                    <a:pt x="11783" y="37324"/>
                    <a:pt x="12275" y="37727"/>
                    <a:pt x="12776" y="38111"/>
                  </a:cubicBezTo>
                  <a:cubicBezTo>
                    <a:pt x="17900" y="42025"/>
                    <a:pt x="23565" y="44336"/>
                    <a:pt x="29161" y="44778"/>
                  </a:cubicBezTo>
                  <a:cubicBezTo>
                    <a:pt x="29869" y="44828"/>
                    <a:pt x="30577" y="44857"/>
                    <a:pt x="31285" y="44857"/>
                  </a:cubicBezTo>
                  <a:lnTo>
                    <a:pt x="31285" y="44847"/>
                  </a:lnTo>
                  <a:cubicBezTo>
                    <a:pt x="43234" y="44847"/>
                    <a:pt x="53374" y="37019"/>
                    <a:pt x="55931" y="25797"/>
                  </a:cubicBezTo>
                  <a:cubicBezTo>
                    <a:pt x="56521" y="23221"/>
                    <a:pt x="56600" y="20831"/>
                    <a:pt x="56177" y="18697"/>
                  </a:cubicBezTo>
                  <a:cubicBezTo>
                    <a:pt x="55508" y="15363"/>
                    <a:pt x="53492" y="12117"/>
                    <a:pt x="50483" y="9531"/>
                  </a:cubicBezTo>
                  <a:cubicBezTo>
                    <a:pt x="48260" y="7623"/>
                    <a:pt x="45910" y="6413"/>
                    <a:pt x="43520" y="5941"/>
                  </a:cubicBezTo>
                  <a:cubicBezTo>
                    <a:pt x="42595" y="5764"/>
                    <a:pt x="41661" y="5676"/>
                    <a:pt x="40727" y="5676"/>
                  </a:cubicBezTo>
                  <a:cubicBezTo>
                    <a:pt x="38996" y="5676"/>
                    <a:pt x="37275" y="5941"/>
                    <a:pt x="35603" y="6187"/>
                  </a:cubicBezTo>
                  <a:cubicBezTo>
                    <a:pt x="34000" y="6423"/>
                    <a:pt x="32485" y="6649"/>
                    <a:pt x="31010" y="6649"/>
                  </a:cubicBezTo>
                  <a:cubicBezTo>
                    <a:pt x="30966" y="6650"/>
                    <a:pt x="30922" y="6650"/>
                    <a:pt x="30877" y="6650"/>
                  </a:cubicBezTo>
                  <a:cubicBezTo>
                    <a:pt x="30225" y="6650"/>
                    <a:pt x="29580" y="6583"/>
                    <a:pt x="28945" y="6472"/>
                  </a:cubicBezTo>
                  <a:lnTo>
                    <a:pt x="28472" y="5046"/>
                  </a:lnTo>
                  <a:cubicBezTo>
                    <a:pt x="28240" y="4336"/>
                    <a:pt x="27595" y="3934"/>
                    <a:pt x="26935" y="3934"/>
                  </a:cubicBezTo>
                  <a:cubicBezTo>
                    <a:pt x="26535" y="3934"/>
                    <a:pt x="26130" y="4082"/>
                    <a:pt x="25807" y="4397"/>
                  </a:cubicBezTo>
                  <a:lnTo>
                    <a:pt x="25079" y="4682"/>
                  </a:lnTo>
                  <a:cubicBezTo>
                    <a:pt x="24627" y="4358"/>
                    <a:pt x="24175" y="4023"/>
                    <a:pt x="23703" y="3669"/>
                  </a:cubicBezTo>
                  <a:cubicBezTo>
                    <a:pt x="22532" y="2784"/>
                    <a:pt x="21313" y="1860"/>
                    <a:pt x="19897" y="1181"/>
                  </a:cubicBezTo>
                  <a:cubicBezTo>
                    <a:pt x="18264" y="404"/>
                    <a:pt x="16484" y="1"/>
                    <a:pt x="14684" y="1"/>
                  </a:cubicBezTo>
                  <a:close/>
                </a:path>
              </a:pathLst>
            </a:custGeom>
            <a:solidFill>
              <a:schemeClr val="accent6"/>
            </a:solidFill>
            <a:ln cap="flat" cmpd="sng" w="762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5"/>
            <p:cNvSpPr/>
            <p:nvPr/>
          </p:nvSpPr>
          <p:spPr>
            <a:xfrm rot="-573985">
              <a:off x="199583" y="3735440"/>
              <a:ext cx="1537797" cy="1202954"/>
            </a:xfrm>
            <a:custGeom>
              <a:rect b="b" l="l" r="r" t="t"/>
              <a:pathLst>
                <a:path extrusionOk="0" h="41868" w="53522">
                  <a:moveTo>
                    <a:pt x="13090" y="1"/>
                  </a:moveTo>
                  <a:cubicBezTo>
                    <a:pt x="12072" y="1"/>
                    <a:pt x="11053" y="147"/>
                    <a:pt x="10062" y="443"/>
                  </a:cubicBezTo>
                  <a:cubicBezTo>
                    <a:pt x="6689" y="1475"/>
                    <a:pt x="3925" y="4593"/>
                    <a:pt x="2292" y="7592"/>
                  </a:cubicBezTo>
                  <a:cubicBezTo>
                    <a:pt x="198" y="11418"/>
                    <a:pt x="1" y="15578"/>
                    <a:pt x="1034" y="19601"/>
                  </a:cubicBezTo>
                  <a:cubicBezTo>
                    <a:pt x="2627" y="25797"/>
                    <a:pt x="7121" y="31648"/>
                    <a:pt x="12058" y="35425"/>
                  </a:cubicBezTo>
                  <a:cubicBezTo>
                    <a:pt x="16602" y="38896"/>
                    <a:pt x="21913" y="41335"/>
                    <a:pt x="27656" y="41788"/>
                  </a:cubicBezTo>
                  <a:cubicBezTo>
                    <a:pt x="28332" y="41841"/>
                    <a:pt x="29004" y="41868"/>
                    <a:pt x="29672" y="41868"/>
                  </a:cubicBezTo>
                  <a:cubicBezTo>
                    <a:pt x="40668" y="41868"/>
                    <a:pt x="50406" y="34722"/>
                    <a:pt x="52863" y="23957"/>
                  </a:cubicBezTo>
                  <a:cubicBezTo>
                    <a:pt x="53335" y="21843"/>
                    <a:pt x="53522" y="19630"/>
                    <a:pt x="53089" y="17486"/>
                  </a:cubicBezTo>
                  <a:cubicBezTo>
                    <a:pt x="52450" y="14251"/>
                    <a:pt x="50434" y="11349"/>
                    <a:pt x="47896" y="9166"/>
                  </a:cubicBezTo>
                  <a:cubicBezTo>
                    <a:pt x="46087" y="7612"/>
                    <a:pt x="43943" y="6363"/>
                    <a:pt x="41602" y="5901"/>
                  </a:cubicBezTo>
                  <a:cubicBezTo>
                    <a:pt x="40778" y="5737"/>
                    <a:pt x="39945" y="5671"/>
                    <a:pt x="39108" y="5671"/>
                  </a:cubicBezTo>
                  <a:cubicBezTo>
                    <a:pt x="35875" y="5671"/>
                    <a:pt x="32569" y="6644"/>
                    <a:pt x="29387" y="6644"/>
                  </a:cubicBezTo>
                  <a:cubicBezTo>
                    <a:pt x="28063" y="6644"/>
                    <a:pt x="26760" y="6475"/>
                    <a:pt x="25493" y="5999"/>
                  </a:cubicBezTo>
                  <a:cubicBezTo>
                    <a:pt x="22582" y="4908"/>
                    <a:pt x="20438" y="2370"/>
                    <a:pt x="17635" y="1023"/>
                  </a:cubicBezTo>
                  <a:cubicBezTo>
                    <a:pt x="16201" y="344"/>
                    <a:pt x="14648" y="1"/>
                    <a:pt x="1309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5"/>
            <p:cNvSpPr/>
            <p:nvPr/>
          </p:nvSpPr>
          <p:spPr>
            <a:xfrm rot="-573985">
              <a:off x="1290286" y="3940612"/>
              <a:ext cx="251233" cy="225144"/>
            </a:xfrm>
            <a:custGeom>
              <a:rect b="b" l="l" r="r" t="t"/>
              <a:pathLst>
                <a:path extrusionOk="0" h="7836" w="8744">
                  <a:moveTo>
                    <a:pt x="4375" y="1"/>
                  </a:moveTo>
                  <a:cubicBezTo>
                    <a:pt x="4001" y="1"/>
                    <a:pt x="3622" y="54"/>
                    <a:pt x="3246" y="166"/>
                  </a:cubicBezTo>
                  <a:cubicBezTo>
                    <a:pt x="1171" y="786"/>
                    <a:pt x="0" y="2969"/>
                    <a:pt x="620" y="5044"/>
                  </a:cubicBezTo>
                  <a:cubicBezTo>
                    <a:pt x="1128" y="6737"/>
                    <a:pt x="2686" y="7835"/>
                    <a:pt x="4374" y="7835"/>
                  </a:cubicBezTo>
                  <a:cubicBezTo>
                    <a:pt x="4746" y="7835"/>
                    <a:pt x="5124" y="7782"/>
                    <a:pt x="5498" y="7670"/>
                  </a:cubicBezTo>
                  <a:cubicBezTo>
                    <a:pt x="7563" y="7051"/>
                    <a:pt x="8743" y="4867"/>
                    <a:pt x="8124" y="2792"/>
                  </a:cubicBezTo>
                  <a:cubicBezTo>
                    <a:pt x="7617" y="1093"/>
                    <a:pt x="6061" y="1"/>
                    <a:pt x="437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5"/>
            <p:cNvSpPr/>
            <p:nvPr/>
          </p:nvSpPr>
          <p:spPr>
            <a:xfrm rot="-573985">
              <a:off x="339051" y="3954906"/>
              <a:ext cx="244452" cy="225058"/>
            </a:xfrm>
            <a:custGeom>
              <a:rect b="b" l="l" r="r" t="t"/>
              <a:pathLst>
                <a:path extrusionOk="0" h="7833" w="8508">
                  <a:moveTo>
                    <a:pt x="4269" y="0"/>
                  </a:moveTo>
                  <a:cubicBezTo>
                    <a:pt x="4023" y="0"/>
                    <a:pt x="3772" y="24"/>
                    <a:pt x="3521" y="73"/>
                  </a:cubicBezTo>
                  <a:cubicBezTo>
                    <a:pt x="1397" y="476"/>
                    <a:pt x="0" y="2531"/>
                    <a:pt x="413" y="4656"/>
                  </a:cubicBezTo>
                  <a:cubicBezTo>
                    <a:pt x="769" y="6532"/>
                    <a:pt x="2415" y="7833"/>
                    <a:pt x="4258" y="7833"/>
                  </a:cubicBezTo>
                  <a:cubicBezTo>
                    <a:pt x="4502" y="7833"/>
                    <a:pt x="4748" y="7810"/>
                    <a:pt x="4996" y="7763"/>
                  </a:cubicBezTo>
                  <a:cubicBezTo>
                    <a:pt x="7121" y="7360"/>
                    <a:pt x="8507" y="5305"/>
                    <a:pt x="8104" y="3180"/>
                  </a:cubicBezTo>
                  <a:cubicBezTo>
                    <a:pt x="7748" y="1307"/>
                    <a:pt x="6109" y="0"/>
                    <a:pt x="42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5"/>
            <p:cNvSpPr/>
            <p:nvPr/>
          </p:nvSpPr>
          <p:spPr>
            <a:xfrm rot="-573985">
              <a:off x="726635" y="4645770"/>
              <a:ext cx="257181" cy="225173"/>
            </a:xfrm>
            <a:custGeom>
              <a:rect b="b" l="l" r="r" t="t"/>
              <a:pathLst>
                <a:path extrusionOk="0" h="7837" w="8951">
                  <a:moveTo>
                    <a:pt x="4468" y="1"/>
                  </a:moveTo>
                  <a:cubicBezTo>
                    <a:pt x="3852" y="1"/>
                    <a:pt x="3228" y="147"/>
                    <a:pt x="2646" y="455"/>
                  </a:cubicBezTo>
                  <a:cubicBezTo>
                    <a:pt x="728" y="1468"/>
                    <a:pt x="1" y="3839"/>
                    <a:pt x="1014" y="5756"/>
                  </a:cubicBezTo>
                  <a:cubicBezTo>
                    <a:pt x="1717" y="7080"/>
                    <a:pt x="3073" y="7836"/>
                    <a:pt x="4478" y="7836"/>
                  </a:cubicBezTo>
                  <a:cubicBezTo>
                    <a:pt x="5098" y="7836"/>
                    <a:pt x="5728" y="7689"/>
                    <a:pt x="6315" y="7379"/>
                  </a:cubicBezTo>
                  <a:cubicBezTo>
                    <a:pt x="8222" y="6366"/>
                    <a:pt x="8950" y="3996"/>
                    <a:pt x="7937" y="2088"/>
                  </a:cubicBezTo>
                  <a:cubicBezTo>
                    <a:pt x="7233" y="761"/>
                    <a:pt x="5873" y="1"/>
                    <a:pt x="44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5"/>
            <p:cNvSpPr/>
            <p:nvPr/>
          </p:nvSpPr>
          <p:spPr>
            <a:xfrm rot="-573985">
              <a:off x="300130" y="3886666"/>
              <a:ext cx="889861" cy="569987"/>
            </a:xfrm>
            <a:custGeom>
              <a:rect b="b" l="l" r="r" t="t"/>
              <a:pathLst>
                <a:path extrusionOk="0" h="19838" w="30971">
                  <a:moveTo>
                    <a:pt x="20762" y="1"/>
                  </a:moveTo>
                  <a:cubicBezTo>
                    <a:pt x="20762" y="1"/>
                    <a:pt x="5636" y="6089"/>
                    <a:pt x="0" y="6974"/>
                  </a:cubicBezTo>
                  <a:lnTo>
                    <a:pt x="3216" y="19838"/>
                  </a:lnTo>
                  <a:lnTo>
                    <a:pt x="9629" y="18156"/>
                  </a:lnTo>
                  <a:lnTo>
                    <a:pt x="9914" y="19247"/>
                  </a:lnTo>
                  <a:cubicBezTo>
                    <a:pt x="9914" y="19247"/>
                    <a:pt x="23633" y="16238"/>
                    <a:pt x="30970" y="12993"/>
                  </a:cubicBezTo>
                  <a:lnTo>
                    <a:pt x="26692" y="3010"/>
                  </a:lnTo>
                  <a:lnTo>
                    <a:pt x="22227" y="4407"/>
                  </a:lnTo>
                  <a:lnTo>
                    <a:pt x="2076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5"/>
            <p:cNvSpPr/>
            <p:nvPr/>
          </p:nvSpPr>
          <p:spPr>
            <a:xfrm rot="-573985">
              <a:off x="389165" y="3890201"/>
              <a:ext cx="624520" cy="577486"/>
            </a:xfrm>
            <a:custGeom>
              <a:rect b="b" l="l" r="r" t="t"/>
              <a:pathLst>
                <a:path extrusionOk="0" h="20099" w="21736">
                  <a:moveTo>
                    <a:pt x="17676" y="1"/>
                  </a:moveTo>
                  <a:cubicBezTo>
                    <a:pt x="17665" y="1"/>
                    <a:pt x="17655" y="3"/>
                    <a:pt x="17644" y="6"/>
                  </a:cubicBezTo>
                  <a:cubicBezTo>
                    <a:pt x="17575" y="36"/>
                    <a:pt x="17536" y="104"/>
                    <a:pt x="17566" y="163"/>
                  </a:cubicBezTo>
                  <a:lnTo>
                    <a:pt x="21450" y="11985"/>
                  </a:lnTo>
                  <a:cubicBezTo>
                    <a:pt x="14104" y="16764"/>
                    <a:pt x="246" y="19823"/>
                    <a:pt x="109" y="19853"/>
                  </a:cubicBezTo>
                  <a:cubicBezTo>
                    <a:pt x="40" y="19862"/>
                    <a:pt x="1" y="19931"/>
                    <a:pt x="10" y="20000"/>
                  </a:cubicBezTo>
                  <a:cubicBezTo>
                    <a:pt x="20" y="20059"/>
                    <a:pt x="79" y="20098"/>
                    <a:pt x="138" y="20098"/>
                  </a:cubicBezTo>
                  <a:lnTo>
                    <a:pt x="158" y="20098"/>
                  </a:lnTo>
                  <a:cubicBezTo>
                    <a:pt x="296" y="20059"/>
                    <a:pt x="14300" y="16971"/>
                    <a:pt x="21667" y="12142"/>
                  </a:cubicBezTo>
                  <a:cubicBezTo>
                    <a:pt x="21716" y="12113"/>
                    <a:pt x="21736" y="12054"/>
                    <a:pt x="21716" y="12004"/>
                  </a:cubicBezTo>
                  <a:lnTo>
                    <a:pt x="17802" y="85"/>
                  </a:lnTo>
                  <a:cubicBezTo>
                    <a:pt x="17777" y="36"/>
                    <a:pt x="17726" y="1"/>
                    <a:pt x="176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5"/>
            <p:cNvSpPr/>
            <p:nvPr/>
          </p:nvSpPr>
          <p:spPr>
            <a:xfrm rot="-573985">
              <a:off x="351303" y="3959900"/>
              <a:ext cx="591162" cy="460776"/>
            </a:xfrm>
            <a:custGeom>
              <a:rect b="b" l="l" r="r" t="t"/>
              <a:pathLst>
                <a:path extrusionOk="0" h="16037" w="20575">
                  <a:moveTo>
                    <a:pt x="17300" y="281"/>
                  </a:moveTo>
                  <a:lnTo>
                    <a:pt x="20290" y="9506"/>
                  </a:lnTo>
                  <a:cubicBezTo>
                    <a:pt x="12982" y="13509"/>
                    <a:pt x="3728" y="15515"/>
                    <a:pt x="2587" y="15761"/>
                  </a:cubicBezTo>
                  <a:lnTo>
                    <a:pt x="276" y="5946"/>
                  </a:lnTo>
                  <a:lnTo>
                    <a:pt x="286" y="5946"/>
                  </a:lnTo>
                  <a:cubicBezTo>
                    <a:pt x="4918" y="4972"/>
                    <a:pt x="16011" y="783"/>
                    <a:pt x="17300" y="281"/>
                  </a:cubicBezTo>
                  <a:close/>
                  <a:moveTo>
                    <a:pt x="17379" y="1"/>
                  </a:moveTo>
                  <a:cubicBezTo>
                    <a:pt x="17361" y="1"/>
                    <a:pt x="17344" y="6"/>
                    <a:pt x="17329" y="16"/>
                  </a:cubicBezTo>
                  <a:cubicBezTo>
                    <a:pt x="17201" y="55"/>
                    <a:pt x="4898" y="4756"/>
                    <a:pt x="109" y="5730"/>
                  </a:cubicBezTo>
                  <a:cubicBezTo>
                    <a:pt x="69" y="5739"/>
                    <a:pt x="40" y="5759"/>
                    <a:pt x="20" y="5789"/>
                  </a:cubicBezTo>
                  <a:cubicBezTo>
                    <a:pt x="10" y="5808"/>
                    <a:pt x="0" y="5848"/>
                    <a:pt x="10" y="5877"/>
                  </a:cubicBezTo>
                  <a:lnTo>
                    <a:pt x="2371" y="15938"/>
                  </a:lnTo>
                  <a:cubicBezTo>
                    <a:pt x="2380" y="15997"/>
                    <a:pt x="2430" y="16036"/>
                    <a:pt x="2489" y="16036"/>
                  </a:cubicBezTo>
                  <a:lnTo>
                    <a:pt x="2518" y="16026"/>
                  </a:lnTo>
                  <a:cubicBezTo>
                    <a:pt x="2616" y="16007"/>
                    <a:pt x="12687" y="13971"/>
                    <a:pt x="20496" y="9673"/>
                  </a:cubicBezTo>
                  <a:cubicBezTo>
                    <a:pt x="20545" y="9644"/>
                    <a:pt x="20575" y="9575"/>
                    <a:pt x="20555" y="9526"/>
                  </a:cubicBezTo>
                  <a:lnTo>
                    <a:pt x="17497" y="84"/>
                  </a:lnTo>
                  <a:cubicBezTo>
                    <a:pt x="17477" y="55"/>
                    <a:pt x="17457" y="25"/>
                    <a:pt x="17428" y="16"/>
                  </a:cubicBezTo>
                  <a:cubicBezTo>
                    <a:pt x="17413" y="6"/>
                    <a:pt x="17396" y="1"/>
                    <a:pt x="17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5"/>
            <p:cNvSpPr/>
            <p:nvPr/>
          </p:nvSpPr>
          <p:spPr>
            <a:xfrm rot="-573985">
              <a:off x="453207" y="4209101"/>
              <a:ext cx="40167" cy="55137"/>
            </a:xfrm>
            <a:custGeom>
              <a:rect b="b" l="l" r="r" t="t"/>
              <a:pathLst>
                <a:path extrusionOk="0" h="1919" w="1398">
                  <a:moveTo>
                    <a:pt x="1348" y="0"/>
                  </a:moveTo>
                  <a:lnTo>
                    <a:pt x="1" y="443"/>
                  </a:lnTo>
                  <a:lnTo>
                    <a:pt x="50" y="600"/>
                  </a:lnTo>
                  <a:lnTo>
                    <a:pt x="640" y="404"/>
                  </a:lnTo>
                  <a:lnTo>
                    <a:pt x="1142" y="1918"/>
                  </a:lnTo>
                  <a:lnTo>
                    <a:pt x="1319" y="1859"/>
                  </a:lnTo>
                  <a:lnTo>
                    <a:pt x="817" y="345"/>
                  </a:lnTo>
                  <a:lnTo>
                    <a:pt x="1397" y="148"/>
                  </a:lnTo>
                  <a:lnTo>
                    <a:pt x="13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5"/>
            <p:cNvSpPr/>
            <p:nvPr/>
          </p:nvSpPr>
          <p:spPr>
            <a:xfrm rot="-573985">
              <a:off x="504718" y="4195128"/>
              <a:ext cx="20946" cy="49764"/>
            </a:xfrm>
            <a:custGeom>
              <a:rect b="b" l="l" r="r" t="t"/>
              <a:pathLst>
                <a:path extrusionOk="0" h="1732" w="729">
                  <a:moveTo>
                    <a:pt x="178" y="0"/>
                  </a:moveTo>
                  <a:lnTo>
                    <a:pt x="1" y="59"/>
                  </a:lnTo>
                  <a:lnTo>
                    <a:pt x="551" y="1731"/>
                  </a:lnTo>
                  <a:lnTo>
                    <a:pt x="728" y="1672"/>
                  </a:lnTo>
                  <a:lnTo>
                    <a:pt x="1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5"/>
            <p:cNvSpPr/>
            <p:nvPr/>
          </p:nvSpPr>
          <p:spPr>
            <a:xfrm rot="-573985">
              <a:off x="527880" y="4171984"/>
              <a:ext cx="53413" cy="51833"/>
            </a:xfrm>
            <a:custGeom>
              <a:rect b="b" l="l" r="r" t="t"/>
              <a:pathLst>
                <a:path extrusionOk="0" h="1804" w="1859">
                  <a:moveTo>
                    <a:pt x="1057" y="0"/>
                  </a:moveTo>
                  <a:cubicBezTo>
                    <a:pt x="955" y="0"/>
                    <a:pt x="854" y="18"/>
                    <a:pt x="757" y="56"/>
                  </a:cubicBezTo>
                  <a:cubicBezTo>
                    <a:pt x="276" y="194"/>
                    <a:pt x="0" y="715"/>
                    <a:pt x="167" y="1197"/>
                  </a:cubicBezTo>
                  <a:cubicBezTo>
                    <a:pt x="291" y="1567"/>
                    <a:pt x="644" y="1804"/>
                    <a:pt x="1018" y="1804"/>
                  </a:cubicBezTo>
                  <a:cubicBezTo>
                    <a:pt x="1121" y="1804"/>
                    <a:pt x="1226" y="1786"/>
                    <a:pt x="1328" y="1747"/>
                  </a:cubicBezTo>
                  <a:cubicBezTo>
                    <a:pt x="1554" y="1679"/>
                    <a:pt x="1751" y="1511"/>
                    <a:pt x="1859" y="1295"/>
                  </a:cubicBezTo>
                  <a:lnTo>
                    <a:pt x="1702" y="1226"/>
                  </a:lnTo>
                  <a:cubicBezTo>
                    <a:pt x="1623" y="1403"/>
                    <a:pt x="1466" y="1531"/>
                    <a:pt x="1279" y="1590"/>
                  </a:cubicBezTo>
                  <a:cubicBezTo>
                    <a:pt x="1198" y="1619"/>
                    <a:pt x="1115" y="1633"/>
                    <a:pt x="1034" y="1633"/>
                  </a:cubicBezTo>
                  <a:cubicBezTo>
                    <a:pt x="730" y="1633"/>
                    <a:pt x="445" y="1440"/>
                    <a:pt x="344" y="1138"/>
                  </a:cubicBezTo>
                  <a:cubicBezTo>
                    <a:pt x="207" y="744"/>
                    <a:pt x="423" y="331"/>
                    <a:pt x="816" y="213"/>
                  </a:cubicBezTo>
                  <a:cubicBezTo>
                    <a:pt x="898" y="183"/>
                    <a:pt x="982" y="168"/>
                    <a:pt x="1065" y="168"/>
                  </a:cubicBezTo>
                  <a:cubicBezTo>
                    <a:pt x="1172" y="168"/>
                    <a:pt x="1277" y="193"/>
                    <a:pt x="1377" y="243"/>
                  </a:cubicBezTo>
                  <a:lnTo>
                    <a:pt x="1456" y="95"/>
                  </a:lnTo>
                  <a:cubicBezTo>
                    <a:pt x="1331" y="33"/>
                    <a:pt x="1194" y="0"/>
                    <a:pt x="1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5"/>
            <p:cNvSpPr/>
            <p:nvPr/>
          </p:nvSpPr>
          <p:spPr>
            <a:xfrm rot="-573985">
              <a:off x="581118" y="4139798"/>
              <a:ext cx="56545" cy="61056"/>
            </a:xfrm>
            <a:custGeom>
              <a:rect b="b" l="l" r="r" t="t"/>
              <a:pathLst>
                <a:path extrusionOk="0" h="2125" w="1968">
                  <a:moveTo>
                    <a:pt x="1358" y="0"/>
                  </a:moveTo>
                  <a:lnTo>
                    <a:pt x="1161" y="69"/>
                  </a:lnTo>
                  <a:lnTo>
                    <a:pt x="512" y="1397"/>
                  </a:lnTo>
                  <a:lnTo>
                    <a:pt x="178" y="393"/>
                  </a:lnTo>
                  <a:lnTo>
                    <a:pt x="1" y="452"/>
                  </a:lnTo>
                  <a:lnTo>
                    <a:pt x="561" y="2124"/>
                  </a:lnTo>
                  <a:lnTo>
                    <a:pt x="738" y="2065"/>
                  </a:lnTo>
                  <a:lnTo>
                    <a:pt x="591" y="1623"/>
                  </a:lnTo>
                  <a:lnTo>
                    <a:pt x="817" y="1161"/>
                  </a:lnTo>
                  <a:lnTo>
                    <a:pt x="1761" y="1721"/>
                  </a:lnTo>
                  <a:lnTo>
                    <a:pt x="1968" y="1652"/>
                  </a:lnTo>
                  <a:lnTo>
                    <a:pt x="896" y="993"/>
                  </a:lnTo>
                  <a:lnTo>
                    <a:pt x="1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5"/>
            <p:cNvSpPr/>
            <p:nvPr/>
          </p:nvSpPr>
          <p:spPr>
            <a:xfrm rot="-573985">
              <a:off x="633158" y="4114949"/>
              <a:ext cx="49764" cy="58815"/>
            </a:xfrm>
            <a:custGeom>
              <a:rect b="b" l="l" r="r" t="t"/>
              <a:pathLst>
                <a:path extrusionOk="0" h="2047" w="1732">
                  <a:moveTo>
                    <a:pt x="1141" y="1"/>
                  </a:moveTo>
                  <a:lnTo>
                    <a:pt x="0" y="384"/>
                  </a:lnTo>
                  <a:lnTo>
                    <a:pt x="551" y="2046"/>
                  </a:lnTo>
                  <a:lnTo>
                    <a:pt x="1731" y="1653"/>
                  </a:lnTo>
                  <a:lnTo>
                    <a:pt x="1682" y="1505"/>
                  </a:lnTo>
                  <a:lnTo>
                    <a:pt x="679" y="1830"/>
                  </a:lnTo>
                  <a:lnTo>
                    <a:pt x="472" y="1220"/>
                  </a:lnTo>
                  <a:lnTo>
                    <a:pt x="1328" y="935"/>
                  </a:lnTo>
                  <a:lnTo>
                    <a:pt x="1279" y="778"/>
                  </a:lnTo>
                  <a:lnTo>
                    <a:pt x="423" y="1073"/>
                  </a:lnTo>
                  <a:lnTo>
                    <a:pt x="226" y="473"/>
                  </a:lnTo>
                  <a:lnTo>
                    <a:pt x="1190" y="158"/>
                  </a:lnTo>
                  <a:lnTo>
                    <a:pt x="11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5"/>
            <p:cNvSpPr/>
            <p:nvPr/>
          </p:nvSpPr>
          <p:spPr>
            <a:xfrm rot="-573985">
              <a:off x="674382" y="4091572"/>
              <a:ext cx="40455" cy="55137"/>
            </a:xfrm>
            <a:custGeom>
              <a:rect b="b" l="l" r="r" t="t"/>
              <a:pathLst>
                <a:path extrusionOk="0" h="1919" w="1408">
                  <a:moveTo>
                    <a:pt x="1358" y="1"/>
                  </a:moveTo>
                  <a:lnTo>
                    <a:pt x="1" y="453"/>
                  </a:lnTo>
                  <a:lnTo>
                    <a:pt x="50" y="600"/>
                  </a:lnTo>
                  <a:lnTo>
                    <a:pt x="640" y="404"/>
                  </a:lnTo>
                  <a:lnTo>
                    <a:pt x="1142" y="1918"/>
                  </a:lnTo>
                  <a:lnTo>
                    <a:pt x="1319" y="1859"/>
                  </a:lnTo>
                  <a:lnTo>
                    <a:pt x="817" y="345"/>
                  </a:lnTo>
                  <a:lnTo>
                    <a:pt x="1407" y="158"/>
                  </a:lnTo>
                  <a:lnTo>
                    <a:pt x="1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5"/>
            <p:cNvSpPr/>
            <p:nvPr/>
          </p:nvSpPr>
          <p:spPr>
            <a:xfrm rot="-573985">
              <a:off x="722931" y="4071340"/>
              <a:ext cx="46661" cy="52321"/>
            </a:xfrm>
            <a:custGeom>
              <a:rect b="b" l="l" r="r" t="t"/>
              <a:pathLst>
                <a:path extrusionOk="0" h="1821" w="1624">
                  <a:moveTo>
                    <a:pt x="866" y="0"/>
                  </a:moveTo>
                  <a:cubicBezTo>
                    <a:pt x="757" y="0"/>
                    <a:pt x="648" y="18"/>
                    <a:pt x="542" y="51"/>
                  </a:cubicBezTo>
                  <a:cubicBezTo>
                    <a:pt x="119" y="199"/>
                    <a:pt x="1" y="474"/>
                    <a:pt x="80" y="720"/>
                  </a:cubicBezTo>
                  <a:cubicBezTo>
                    <a:pt x="161" y="960"/>
                    <a:pt x="355" y="1010"/>
                    <a:pt x="570" y="1010"/>
                  </a:cubicBezTo>
                  <a:cubicBezTo>
                    <a:pt x="720" y="1010"/>
                    <a:pt x="881" y="985"/>
                    <a:pt x="1019" y="985"/>
                  </a:cubicBezTo>
                  <a:cubicBezTo>
                    <a:pt x="1185" y="985"/>
                    <a:pt x="1319" y="1020"/>
                    <a:pt x="1368" y="1173"/>
                  </a:cubicBezTo>
                  <a:cubicBezTo>
                    <a:pt x="1427" y="1330"/>
                    <a:pt x="1338" y="1507"/>
                    <a:pt x="1024" y="1615"/>
                  </a:cubicBezTo>
                  <a:cubicBezTo>
                    <a:pt x="931" y="1646"/>
                    <a:pt x="836" y="1661"/>
                    <a:pt x="742" y="1661"/>
                  </a:cubicBezTo>
                  <a:cubicBezTo>
                    <a:pt x="626" y="1661"/>
                    <a:pt x="512" y="1639"/>
                    <a:pt x="404" y="1595"/>
                  </a:cubicBezTo>
                  <a:lnTo>
                    <a:pt x="384" y="1753"/>
                  </a:lnTo>
                  <a:cubicBezTo>
                    <a:pt x="496" y="1798"/>
                    <a:pt x="615" y="1820"/>
                    <a:pt x="735" y="1820"/>
                  </a:cubicBezTo>
                  <a:cubicBezTo>
                    <a:pt x="849" y="1820"/>
                    <a:pt x="963" y="1801"/>
                    <a:pt x="1073" y="1763"/>
                  </a:cubicBezTo>
                  <a:cubicBezTo>
                    <a:pt x="1496" y="1625"/>
                    <a:pt x="1624" y="1350"/>
                    <a:pt x="1545" y="1104"/>
                  </a:cubicBezTo>
                  <a:cubicBezTo>
                    <a:pt x="1464" y="864"/>
                    <a:pt x="1270" y="814"/>
                    <a:pt x="1055" y="814"/>
                  </a:cubicBezTo>
                  <a:cubicBezTo>
                    <a:pt x="904" y="814"/>
                    <a:pt x="744" y="838"/>
                    <a:pt x="605" y="838"/>
                  </a:cubicBezTo>
                  <a:cubicBezTo>
                    <a:pt x="440" y="838"/>
                    <a:pt x="305" y="804"/>
                    <a:pt x="257" y="651"/>
                  </a:cubicBezTo>
                  <a:cubicBezTo>
                    <a:pt x="198" y="484"/>
                    <a:pt x="286" y="307"/>
                    <a:pt x="591" y="209"/>
                  </a:cubicBezTo>
                  <a:cubicBezTo>
                    <a:pt x="683" y="176"/>
                    <a:pt x="778" y="162"/>
                    <a:pt x="873" y="162"/>
                  </a:cubicBezTo>
                  <a:cubicBezTo>
                    <a:pt x="950" y="162"/>
                    <a:pt x="1027" y="171"/>
                    <a:pt x="1102" y="189"/>
                  </a:cubicBezTo>
                  <a:lnTo>
                    <a:pt x="1112" y="32"/>
                  </a:lnTo>
                  <a:cubicBezTo>
                    <a:pt x="1031" y="10"/>
                    <a:pt x="949" y="0"/>
                    <a:pt x="8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5"/>
            <p:cNvSpPr/>
            <p:nvPr/>
          </p:nvSpPr>
          <p:spPr>
            <a:xfrm rot="-573985">
              <a:off x="507566" y="4272369"/>
              <a:ext cx="65567" cy="64733"/>
            </a:xfrm>
            <a:custGeom>
              <a:rect b="b" l="l" r="r" t="t"/>
              <a:pathLst>
                <a:path extrusionOk="0" h="2253" w="2282">
                  <a:moveTo>
                    <a:pt x="1731" y="0"/>
                  </a:moveTo>
                  <a:lnTo>
                    <a:pt x="1584" y="49"/>
                  </a:lnTo>
                  <a:lnTo>
                    <a:pt x="1279" y="1525"/>
                  </a:lnTo>
                  <a:lnTo>
                    <a:pt x="138" y="531"/>
                  </a:lnTo>
                  <a:lnTo>
                    <a:pt x="0" y="581"/>
                  </a:lnTo>
                  <a:lnTo>
                    <a:pt x="551" y="2252"/>
                  </a:lnTo>
                  <a:lnTo>
                    <a:pt x="718" y="2193"/>
                  </a:lnTo>
                  <a:lnTo>
                    <a:pt x="276" y="866"/>
                  </a:lnTo>
                  <a:lnTo>
                    <a:pt x="1308" y="1761"/>
                  </a:lnTo>
                  <a:lnTo>
                    <a:pt x="1387" y="1731"/>
                  </a:lnTo>
                  <a:lnTo>
                    <a:pt x="1672" y="394"/>
                  </a:lnTo>
                  <a:lnTo>
                    <a:pt x="2115" y="1731"/>
                  </a:lnTo>
                  <a:lnTo>
                    <a:pt x="2282" y="1672"/>
                  </a:lnTo>
                  <a:lnTo>
                    <a:pt x="17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5"/>
            <p:cNvSpPr/>
            <p:nvPr/>
          </p:nvSpPr>
          <p:spPr>
            <a:xfrm rot="-573985">
              <a:off x="571694" y="4243407"/>
              <a:ext cx="64705" cy="53585"/>
            </a:xfrm>
            <a:custGeom>
              <a:rect b="b" l="l" r="r" t="t"/>
              <a:pathLst>
                <a:path extrusionOk="0" h="1865" w="2252">
                  <a:moveTo>
                    <a:pt x="1106" y="208"/>
                  </a:moveTo>
                  <a:cubicBezTo>
                    <a:pt x="1405" y="208"/>
                    <a:pt x="1703" y="384"/>
                    <a:pt x="1809" y="722"/>
                  </a:cubicBezTo>
                  <a:cubicBezTo>
                    <a:pt x="1946" y="1105"/>
                    <a:pt x="1740" y="1528"/>
                    <a:pt x="1346" y="1646"/>
                  </a:cubicBezTo>
                  <a:cubicBezTo>
                    <a:pt x="1265" y="1673"/>
                    <a:pt x="1184" y="1685"/>
                    <a:pt x="1107" y="1685"/>
                  </a:cubicBezTo>
                  <a:cubicBezTo>
                    <a:pt x="586" y="1685"/>
                    <a:pt x="195" y="1127"/>
                    <a:pt x="451" y="613"/>
                  </a:cubicBezTo>
                  <a:cubicBezTo>
                    <a:pt x="588" y="340"/>
                    <a:pt x="848" y="208"/>
                    <a:pt x="1106" y="208"/>
                  </a:cubicBezTo>
                  <a:close/>
                  <a:moveTo>
                    <a:pt x="1103" y="0"/>
                  </a:moveTo>
                  <a:cubicBezTo>
                    <a:pt x="503" y="0"/>
                    <a:pt x="1" y="605"/>
                    <a:pt x="235" y="1243"/>
                  </a:cubicBezTo>
                  <a:cubicBezTo>
                    <a:pt x="357" y="1625"/>
                    <a:pt x="705" y="1865"/>
                    <a:pt x="1076" y="1865"/>
                  </a:cubicBezTo>
                  <a:cubicBezTo>
                    <a:pt x="1182" y="1865"/>
                    <a:pt x="1290" y="1845"/>
                    <a:pt x="1396" y="1803"/>
                  </a:cubicBezTo>
                  <a:cubicBezTo>
                    <a:pt x="2182" y="1538"/>
                    <a:pt x="2251" y="456"/>
                    <a:pt x="1504" y="92"/>
                  </a:cubicBezTo>
                  <a:cubicBezTo>
                    <a:pt x="1370" y="29"/>
                    <a:pt x="1234"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5"/>
            <p:cNvSpPr/>
            <p:nvPr/>
          </p:nvSpPr>
          <p:spPr>
            <a:xfrm rot="-573985">
              <a:off x="625472" y="4211836"/>
              <a:ext cx="47523" cy="56545"/>
            </a:xfrm>
            <a:custGeom>
              <a:rect b="b" l="l" r="r" t="t"/>
              <a:pathLst>
                <a:path extrusionOk="0" h="1968" w="1654">
                  <a:moveTo>
                    <a:pt x="1653" y="1"/>
                  </a:moveTo>
                  <a:lnTo>
                    <a:pt x="1476" y="60"/>
                  </a:lnTo>
                  <a:lnTo>
                    <a:pt x="1319" y="1722"/>
                  </a:lnTo>
                  <a:lnTo>
                    <a:pt x="198" y="483"/>
                  </a:lnTo>
                  <a:lnTo>
                    <a:pt x="1" y="551"/>
                  </a:lnTo>
                  <a:lnTo>
                    <a:pt x="1299" y="1968"/>
                  </a:lnTo>
                  <a:lnTo>
                    <a:pt x="1476" y="1918"/>
                  </a:lnTo>
                  <a:lnTo>
                    <a:pt x="16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5"/>
            <p:cNvSpPr/>
            <p:nvPr/>
          </p:nvSpPr>
          <p:spPr>
            <a:xfrm rot="-573985">
              <a:off x="684780" y="4197740"/>
              <a:ext cx="20946" cy="49477"/>
            </a:xfrm>
            <a:custGeom>
              <a:rect b="b" l="l" r="r" t="t"/>
              <a:pathLst>
                <a:path extrusionOk="0" h="1722" w="729">
                  <a:moveTo>
                    <a:pt x="178" y="0"/>
                  </a:moveTo>
                  <a:lnTo>
                    <a:pt x="1" y="59"/>
                  </a:lnTo>
                  <a:lnTo>
                    <a:pt x="552" y="1721"/>
                  </a:lnTo>
                  <a:lnTo>
                    <a:pt x="729" y="1662"/>
                  </a:lnTo>
                  <a:lnTo>
                    <a:pt x="1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5"/>
            <p:cNvSpPr/>
            <p:nvPr/>
          </p:nvSpPr>
          <p:spPr>
            <a:xfrm rot="-573985">
              <a:off x="709071" y="4172616"/>
              <a:ext cx="50023" cy="58815"/>
            </a:xfrm>
            <a:custGeom>
              <a:rect b="b" l="l" r="r" t="t"/>
              <a:pathLst>
                <a:path extrusionOk="0" h="2047" w="1741">
                  <a:moveTo>
                    <a:pt x="1151" y="1"/>
                  </a:moveTo>
                  <a:lnTo>
                    <a:pt x="0" y="375"/>
                  </a:lnTo>
                  <a:lnTo>
                    <a:pt x="561" y="2047"/>
                  </a:lnTo>
                  <a:lnTo>
                    <a:pt x="1741" y="1653"/>
                  </a:lnTo>
                  <a:lnTo>
                    <a:pt x="1682" y="1506"/>
                  </a:lnTo>
                  <a:lnTo>
                    <a:pt x="679" y="1830"/>
                  </a:lnTo>
                  <a:lnTo>
                    <a:pt x="472" y="1220"/>
                  </a:lnTo>
                  <a:lnTo>
                    <a:pt x="1338" y="925"/>
                  </a:lnTo>
                  <a:lnTo>
                    <a:pt x="1288" y="778"/>
                  </a:lnTo>
                  <a:lnTo>
                    <a:pt x="423" y="1063"/>
                  </a:lnTo>
                  <a:lnTo>
                    <a:pt x="226" y="473"/>
                  </a:lnTo>
                  <a:lnTo>
                    <a:pt x="1200" y="149"/>
                  </a:lnTo>
                  <a:lnTo>
                    <a:pt x="11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5"/>
            <p:cNvSpPr/>
            <p:nvPr/>
          </p:nvSpPr>
          <p:spPr>
            <a:xfrm rot="-573985">
              <a:off x="756768" y="4151300"/>
              <a:ext cx="46632" cy="52321"/>
            </a:xfrm>
            <a:custGeom>
              <a:rect b="b" l="l" r="r" t="t"/>
              <a:pathLst>
                <a:path extrusionOk="0" h="1821" w="1623">
                  <a:moveTo>
                    <a:pt x="865" y="1"/>
                  </a:moveTo>
                  <a:cubicBezTo>
                    <a:pt x="756" y="1"/>
                    <a:pt x="647" y="18"/>
                    <a:pt x="541" y="52"/>
                  </a:cubicBezTo>
                  <a:cubicBezTo>
                    <a:pt x="118" y="199"/>
                    <a:pt x="0" y="475"/>
                    <a:pt x="79" y="721"/>
                  </a:cubicBezTo>
                  <a:cubicBezTo>
                    <a:pt x="160" y="961"/>
                    <a:pt x="354" y="1010"/>
                    <a:pt x="569" y="1010"/>
                  </a:cubicBezTo>
                  <a:cubicBezTo>
                    <a:pt x="719" y="1010"/>
                    <a:pt x="880" y="986"/>
                    <a:pt x="1019" y="986"/>
                  </a:cubicBezTo>
                  <a:cubicBezTo>
                    <a:pt x="1184" y="986"/>
                    <a:pt x="1319" y="1021"/>
                    <a:pt x="1367" y="1173"/>
                  </a:cubicBezTo>
                  <a:cubicBezTo>
                    <a:pt x="1426" y="1330"/>
                    <a:pt x="1328" y="1507"/>
                    <a:pt x="1023" y="1616"/>
                  </a:cubicBezTo>
                  <a:cubicBezTo>
                    <a:pt x="930" y="1647"/>
                    <a:pt x="835" y="1662"/>
                    <a:pt x="741" y="1662"/>
                  </a:cubicBezTo>
                  <a:cubicBezTo>
                    <a:pt x="626" y="1662"/>
                    <a:pt x="512" y="1639"/>
                    <a:pt x="403" y="1596"/>
                  </a:cubicBezTo>
                  <a:lnTo>
                    <a:pt x="384" y="1753"/>
                  </a:lnTo>
                  <a:cubicBezTo>
                    <a:pt x="495" y="1799"/>
                    <a:pt x="614" y="1821"/>
                    <a:pt x="735" y="1821"/>
                  </a:cubicBezTo>
                  <a:cubicBezTo>
                    <a:pt x="848" y="1821"/>
                    <a:pt x="962" y="1801"/>
                    <a:pt x="1072" y="1763"/>
                  </a:cubicBezTo>
                  <a:cubicBezTo>
                    <a:pt x="1495" y="1625"/>
                    <a:pt x="1623" y="1350"/>
                    <a:pt x="1544" y="1104"/>
                  </a:cubicBezTo>
                  <a:cubicBezTo>
                    <a:pt x="1463" y="864"/>
                    <a:pt x="1269" y="815"/>
                    <a:pt x="1054" y="815"/>
                  </a:cubicBezTo>
                  <a:cubicBezTo>
                    <a:pt x="904" y="815"/>
                    <a:pt x="743" y="839"/>
                    <a:pt x="604" y="839"/>
                  </a:cubicBezTo>
                  <a:cubicBezTo>
                    <a:pt x="439" y="839"/>
                    <a:pt x="305" y="804"/>
                    <a:pt x="256" y="652"/>
                  </a:cubicBezTo>
                  <a:cubicBezTo>
                    <a:pt x="197" y="485"/>
                    <a:pt x="285" y="308"/>
                    <a:pt x="590" y="209"/>
                  </a:cubicBezTo>
                  <a:cubicBezTo>
                    <a:pt x="682" y="177"/>
                    <a:pt x="774" y="162"/>
                    <a:pt x="866" y="162"/>
                  </a:cubicBezTo>
                  <a:cubicBezTo>
                    <a:pt x="942" y="162"/>
                    <a:pt x="1017" y="172"/>
                    <a:pt x="1092" y="190"/>
                  </a:cubicBezTo>
                  <a:lnTo>
                    <a:pt x="1112" y="32"/>
                  </a:lnTo>
                  <a:cubicBezTo>
                    <a:pt x="1031" y="11"/>
                    <a:pt x="948" y="1"/>
                    <a:pt x="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5"/>
            <p:cNvSpPr/>
            <p:nvPr/>
          </p:nvSpPr>
          <p:spPr>
            <a:xfrm rot="-573985">
              <a:off x="870444" y="4610250"/>
              <a:ext cx="370213" cy="194861"/>
            </a:xfrm>
            <a:custGeom>
              <a:rect b="b" l="l" r="r" t="t"/>
              <a:pathLst>
                <a:path extrusionOk="0" h="6782" w="12885">
                  <a:moveTo>
                    <a:pt x="12048" y="1"/>
                  </a:moveTo>
                  <a:cubicBezTo>
                    <a:pt x="11881" y="837"/>
                    <a:pt x="11625" y="1663"/>
                    <a:pt x="11271" y="2440"/>
                  </a:cubicBezTo>
                  <a:cubicBezTo>
                    <a:pt x="10543" y="4033"/>
                    <a:pt x="9216" y="5843"/>
                    <a:pt x="6934" y="5931"/>
                  </a:cubicBezTo>
                  <a:cubicBezTo>
                    <a:pt x="6865" y="5934"/>
                    <a:pt x="6796" y="5936"/>
                    <a:pt x="6728" y="5936"/>
                  </a:cubicBezTo>
                  <a:cubicBezTo>
                    <a:pt x="4756" y="5936"/>
                    <a:pt x="3281" y="4718"/>
                    <a:pt x="2302" y="3482"/>
                  </a:cubicBezTo>
                  <a:cubicBezTo>
                    <a:pt x="1682" y="2696"/>
                    <a:pt x="1181" y="1830"/>
                    <a:pt x="797" y="906"/>
                  </a:cubicBezTo>
                  <a:lnTo>
                    <a:pt x="0" y="1201"/>
                  </a:lnTo>
                  <a:cubicBezTo>
                    <a:pt x="345" y="2047"/>
                    <a:pt x="777" y="2853"/>
                    <a:pt x="1308" y="3591"/>
                  </a:cubicBezTo>
                  <a:cubicBezTo>
                    <a:pt x="1918" y="4476"/>
                    <a:pt x="2685" y="5233"/>
                    <a:pt x="3580" y="5833"/>
                  </a:cubicBezTo>
                  <a:cubicBezTo>
                    <a:pt x="4508" y="6458"/>
                    <a:pt x="5608" y="6782"/>
                    <a:pt x="6726" y="6782"/>
                  </a:cubicBezTo>
                  <a:cubicBezTo>
                    <a:pt x="6805" y="6782"/>
                    <a:pt x="6884" y="6780"/>
                    <a:pt x="6964" y="6777"/>
                  </a:cubicBezTo>
                  <a:cubicBezTo>
                    <a:pt x="9953" y="6649"/>
                    <a:pt x="11497" y="4200"/>
                    <a:pt x="12255" y="2312"/>
                  </a:cubicBezTo>
                  <a:cubicBezTo>
                    <a:pt x="12530" y="1614"/>
                    <a:pt x="12746" y="886"/>
                    <a:pt x="12884" y="148"/>
                  </a:cubicBezTo>
                  <a:lnTo>
                    <a:pt x="120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5"/>
            <p:cNvSpPr/>
            <p:nvPr/>
          </p:nvSpPr>
          <p:spPr>
            <a:xfrm rot="-573985">
              <a:off x="867123" y="4661973"/>
              <a:ext cx="66141" cy="77462"/>
            </a:xfrm>
            <a:custGeom>
              <a:rect b="b" l="l" r="r" t="t"/>
              <a:pathLst>
                <a:path extrusionOk="0" h="2696" w="2302">
                  <a:moveTo>
                    <a:pt x="797" y="1"/>
                  </a:moveTo>
                  <a:lnTo>
                    <a:pt x="0" y="296"/>
                  </a:lnTo>
                  <a:cubicBezTo>
                    <a:pt x="335" y="1151"/>
                    <a:pt x="777" y="1948"/>
                    <a:pt x="1299" y="2695"/>
                  </a:cubicBezTo>
                  <a:lnTo>
                    <a:pt x="2302" y="2577"/>
                  </a:lnTo>
                  <a:cubicBezTo>
                    <a:pt x="1682" y="1791"/>
                    <a:pt x="1171" y="925"/>
                    <a:pt x="797" y="1"/>
                  </a:cubicBez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5"/>
            <p:cNvSpPr/>
            <p:nvPr/>
          </p:nvSpPr>
          <p:spPr>
            <a:xfrm rot="-573985">
              <a:off x="1181645" y="4584225"/>
              <a:ext cx="46374" cy="70106"/>
            </a:xfrm>
            <a:custGeom>
              <a:rect b="b" l="l" r="r" t="t"/>
              <a:pathLst>
                <a:path extrusionOk="0" h="2440" w="1614">
                  <a:moveTo>
                    <a:pt x="777" y="1"/>
                  </a:moveTo>
                  <a:cubicBezTo>
                    <a:pt x="610" y="837"/>
                    <a:pt x="344" y="1663"/>
                    <a:pt x="0" y="2440"/>
                  </a:cubicBezTo>
                  <a:lnTo>
                    <a:pt x="984" y="2312"/>
                  </a:lnTo>
                  <a:cubicBezTo>
                    <a:pt x="1259" y="1614"/>
                    <a:pt x="1475" y="886"/>
                    <a:pt x="1613" y="148"/>
                  </a:cubicBezTo>
                  <a:lnTo>
                    <a:pt x="777" y="1"/>
                  </a:ln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5"/>
            <p:cNvSpPr/>
            <p:nvPr/>
          </p:nvSpPr>
          <p:spPr>
            <a:xfrm rot="-573985">
              <a:off x="400145" y="4001777"/>
              <a:ext cx="1306935" cy="696264"/>
            </a:xfrm>
            <a:custGeom>
              <a:rect b="b" l="l" r="r" t="t"/>
              <a:pathLst>
                <a:path extrusionOk="0" h="24233" w="45487">
                  <a:moveTo>
                    <a:pt x="32151" y="0"/>
                  </a:moveTo>
                  <a:cubicBezTo>
                    <a:pt x="32151" y="0"/>
                    <a:pt x="31639" y="325"/>
                    <a:pt x="30734" y="875"/>
                  </a:cubicBezTo>
                  <a:cubicBezTo>
                    <a:pt x="30646" y="934"/>
                    <a:pt x="30548" y="993"/>
                    <a:pt x="30449" y="1052"/>
                  </a:cubicBezTo>
                  <a:cubicBezTo>
                    <a:pt x="23870" y="5134"/>
                    <a:pt x="374" y="19670"/>
                    <a:pt x="1" y="19994"/>
                  </a:cubicBezTo>
                  <a:lnTo>
                    <a:pt x="1653" y="24233"/>
                  </a:lnTo>
                  <a:lnTo>
                    <a:pt x="38406" y="21459"/>
                  </a:lnTo>
                  <a:lnTo>
                    <a:pt x="38710" y="21440"/>
                  </a:lnTo>
                  <a:lnTo>
                    <a:pt x="39694" y="21361"/>
                  </a:lnTo>
                  <a:cubicBezTo>
                    <a:pt x="45487" y="10317"/>
                    <a:pt x="39301" y="4199"/>
                    <a:pt x="35190" y="1574"/>
                  </a:cubicBezTo>
                  <a:cubicBezTo>
                    <a:pt x="35150" y="1544"/>
                    <a:pt x="35101" y="1515"/>
                    <a:pt x="35062" y="1495"/>
                  </a:cubicBezTo>
                  <a:cubicBezTo>
                    <a:pt x="34137" y="905"/>
                    <a:pt x="33164" y="403"/>
                    <a:pt x="321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5"/>
            <p:cNvSpPr/>
            <p:nvPr/>
          </p:nvSpPr>
          <p:spPr>
            <a:xfrm rot="-573985">
              <a:off x="456169" y="4671615"/>
              <a:ext cx="93006" cy="123289"/>
            </a:xfrm>
            <a:custGeom>
              <a:rect b="b" l="l" r="r" t="t"/>
              <a:pathLst>
                <a:path extrusionOk="0" h="4291" w="3237">
                  <a:moveTo>
                    <a:pt x="426" y="0"/>
                  </a:moveTo>
                  <a:cubicBezTo>
                    <a:pt x="170" y="0"/>
                    <a:pt x="1" y="52"/>
                    <a:pt x="1" y="52"/>
                  </a:cubicBezTo>
                  <a:lnTo>
                    <a:pt x="1643" y="4291"/>
                  </a:lnTo>
                  <a:cubicBezTo>
                    <a:pt x="1643" y="4291"/>
                    <a:pt x="3236" y="3819"/>
                    <a:pt x="2479" y="1734"/>
                  </a:cubicBezTo>
                  <a:cubicBezTo>
                    <a:pt x="1929" y="238"/>
                    <a:pt x="977" y="0"/>
                    <a:pt x="426" y="0"/>
                  </a:cubicBez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5"/>
            <p:cNvSpPr/>
            <p:nvPr/>
          </p:nvSpPr>
          <p:spPr>
            <a:xfrm rot="-573985">
              <a:off x="433298" y="4066402"/>
              <a:ext cx="975769" cy="559787"/>
            </a:xfrm>
            <a:custGeom>
              <a:rect b="b" l="l" r="r" t="t"/>
              <a:pathLst>
                <a:path extrusionOk="0" h="19483" w="33961">
                  <a:moveTo>
                    <a:pt x="33823" y="0"/>
                  </a:moveTo>
                  <a:lnTo>
                    <a:pt x="552" y="19040"/>
                  </a:lnTo>
                  <a:lnTo>
                    <a:pt x="1" y="19355"/>
                  </a:lnTo>
                  <a:lnTo>
                    <a:pt x="70" y="19483"/>
                  </a:lnTo>
                  <a:lnTo>
                    <a:pt x="650" y="19148"/>
                  </a:lnTo>
                  <a:lnTo>
                    <a:pt x="33960" y="89"/>
                  </a:lnTo>
                  <a:cubicBezTo>
                    <a:pt x="33921" y="59"/>
                    <a:pt x="33872" y="30"/>
                    <a:pt x="33823"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5"/>
            <p:cNvSpPr/>
            <p:nvPr/>
          </p:nvSpPr>
          <p:spPr>
            <a:xfrm rot="-573985">
              <a:off x="1324630" y="4450548"/>
              <a:ext cx="210836" cy="92575"/>
            </a:xfrm>
            <a:custGeom>
              <a:rect b="b" l="l" r="r" t="t"/>
              <a:pathLst>
                <a:path extrusionOk="0" h="3222" w="7338">
                  <a:moveTo>
                    <a:pt x="5970" y="1"/>
                  </a:moveTo>
                  <a:cubicBezTo>
                    <a:pt x="5905" y="1"/>
                    <a:pt x="5839" y="6"/>
                    <a:pt x="5774" y="17"/>
                  </a:cubicBezTo>
                  <a:lnTo>
                    <a:pt x="1072" y="794"/>
                  </a:lnTo>
                  <a:cubicBezTo>
                    <a:pt x="443" y="902"/>
                    <a:pt x="0" y="1472"/>
                    <a:pt x="59" y="2112"/>
                  </a:cubicBezTo>
                  <a:cubicBezTo>
                    <a:pt x="114" y="2743"/>
                    <a:pt x="655" y="3221"/>
                    <a:pt x="1276" y="3221"/>
                  </a:cubicBezTo>
                  <a:cubicBezTo>
                    <a:pt x="1323" y="3221"/>
                    <a:pt x="1370" y="3219"/>
                    <a:pt x="1417" y="3213"/>
                  </a:cubicBezTo>
                  <a:lnTo>
                    <a:pt x="6157" y="2653"/>
                  </a:lnTo>
                  <a:cubicBezTo>
                    <a:pt x="6855" y="2574"/>
                    <a:pt x="7337" y="1915"/>
                    <a:pt x="7209" y="1217"/>
                  </a:cubicBezTo>
                  <a:lnTo>
                    <a:pt x="7170" y="1000"/>
                  </a:lnTo>
                  <a:cubicBezTo>
                    <a:pt x="7064" y="417"/>
                    <a:pt x="6545" y="1"/>
                    <a:pt x="5970" y="1"/>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5"/>
            <p:cNvSpPr/>
            <p:nvPr/>
          </p:nvSpPr>
          <p:spPr>
            <a:xfrm rot="-573985">
              <a:off x="1214075" y="4519515"/>
              <a:ext cx="86972" cy="69934"/>
            </a:xfrm>
            <a:custGeom>
              <a:rect b="b" l="l" r="r" t="t"/>
              <a:pathLst>
                <a:path extrusionOk="0" h="2434" w="3027">
                  <a:moveTo>
                    <a:pt x="1803" y="0"/>
                  </a:moveTo>
                  <a:cubicBezTo>
                    <a:pt x="1756" y="0"/>
                    <a:pt x="1708" y="3"/>
                    <a:pt x="1659" y="9"/>
                  </a:cubicBezTo>
                  <a:lnTo>
                    <a:pt x="1079" y="68"/>
                  </a:lnTo>
                  <a:cubicBezTo>
                    <a:pt x="509" y="137"/>
                    <a:pt x="66" y="599"/>
                    <a:pt x="37" y="1179"/>
                  </a:cubicBezTo>
                  <a:lnTo>
                    <a:pt x="37" y="1209"/>
                  </a:lnTo>
                  <a:cubicBezTo>
                    <a:pt x="1" y="1883"/>
                    <a:pt x="548" y="2434"/>
                    <a:pt x="1205" y="2434"/>
                  </a:cubicBezTo>
                  <a:cubicBezTo>
                    <a:pt x="1267" y="2434"/>
                    <a:pt x="1330" y="2429"/>
                    <a:pt x="1394" y="2418"/>
                  </a:cubicBezTo>
                  <a:lnTo>
                    <a:pt x="1974" y="2330"/>
                  </a:lnTo>
                  <a:cubicBezTo>
                    <a:pt x="2594" y="2232"/>
                    <a:pt x="3026" y="1661"/>
                    <a:pt x="2958" y="1042"/>
                  </a:cubicBezTo>
                  <a:cubicBezTo>
                    <a:pt x="2894" y="441"/>
                    <a:pt x="2392" y="0"/>
                    <a:pt x="1803" y="0"/>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5"/>
            <p:cNvSpPr/>
            <p:nvPr/>
          </p:nvSpPr>
          <p:spPr>
            <a:xfrm rot="-573985">
              <a:off x="1265555" y="3965773"/>
              <a:ext cx="297578" cy="591449"/>
            </a:xfrm>
            <a:custGeom>
              <a:rect b="b" l="l" r="r" t="t"/>
              <a:pathLst>
                <a:path extrusionOk="0" h="20585" w="10357">
                  <a:moveTo>
                    <a:pt x="275" y="0"/>
                  </a:moveTo>
                  <a:cubicBezTo>
                    <a:pt x="187" y="50"/>
                    <a:pt x="98" y="118"/>
                    <a:pt x="0" y="177"/>
                  </a:cubicBezTo>
                  <a:cubicBezTo>
                    <a:pt x="895" y="649"/>
                    <a:pt x="1770" y="1171"/>
                    <a:pt x="2606" y="1761"/>
                  </a:cubicBezTo>
                  <a:cubicBezTo>
                    <a:pt x="2636" y="1790"/>
                    <a:pt x="2685" y="1820"/>
                    <a:pt x="2724" y="1849"/>
                  </a:cubicBezTo>
                  <a:cubicBezTo>
                    <a:pt x="4829" y="3334"/>
                    <a:pt x="7415" y="5675"/>
                    <a:pt x="8507" y="8714"/>
                  </a:cubicBezTo>
                  <a:cubicBezTo>
                    <a:pt x="10081" y="13120"/>
                    <a:pt x="8596" y="18578"/>
                    <a:pt x="7947" y="20584"/>
                  </a:cubicBezTo>
                  <a:lnTo>
                    <a:pt x="8251" y="20565"/>
                  </a:lnTo>
                  <a:cubicBezTo>
                    <a:pt x="8930" y="18440"/>
                    <a:pt x="10356" y="13022"/>
                    <a:pt x="8773" y="8616"/>
                  </a:cubicBezTo>
                  <a:cubicBezTo>
                    <a:pt x="7671" y="5567"/>
                    <a:pt x="5114" y="3206"/>
                    <a:pt x="3000" y="1692"/>
                  </a:cubicBezTo>
                  <a:lnTo>
                    <a:pt x="2872" y="1603"/>
                  </a:lnTo>
                  <a:cubicBezTo>
                    <a:pt x="2046" y="1013"/>
                    <a:pt x="1180" y="482"/>
                    <a:pt x="2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5"/>
            <p:cNvSpPr/>
            <p:nvPr/>
          </p:nvSpPr>
          <p:spPr>
            <a:xfrm rot="-573985">
              <a:off x="344102" y="3898743"/>
              <a:ext cx="232873" cy="146907"/>
            </a:xfrm>
            <a:custGeom>
              <a:rect b="b" l="l" r="r" t="t"/>
              <a:pathLst>
                <a:path extrusionOk="0" h="5113" w="8105">
                  <a:moveTo>
                    <a:pt x="3846" y="2664"/>
                  </a:moveTo>
                  <a:cubicBezTo>
                    <a:pt x="4387" y="3018"/>
                    <a:pt x="4712" y="3628"/>
                    <a:pt x="4702" y="4267"/>
                  </a:cubicBezTo>
                  <a:cubicBezTo>
                    <a:pt x="4702" y="4346"/>
                    <a:pt x="4702" y="4474"/>
                    <a:pt x="4613" y="4523"/>
                  </a:cubicBezTo>
                  <a:cubicBezTo>
                    <a:pt x="4598" y="4531"/>
                    <a:pt x="4582" y="4535"/>
                    <a:pt x="4564" y="4535"/>
                  </a:cubicBezTo>
                  <a:cubicBezTo>
                    <a:pt x="4476" y="4535"/>
                    <a:pt x="4361" y="4444"/>
                    <a:pt x="4279" y="4346"/>
                  </a:cubicBezTo>
                  <a:cubicBezTo>
                    <a:pt x="3915" y="3864"/>
                    <a:pt x="3768" y="3254"/>
                    <a:pt x="3846" y="2664"/>
                  </a:cubicBezTo>
                  <a:close/>
                  <a:moveTo>
                    <a:pt x="6724" y="1"/>
                  </a:moveTo>
                  <a:cubicBezTo>
                    <a:pt x="5854" y="1"/>
                    <a:pt x="5014" y="306"/>
                    <a:pt x="4417" y="884"/>
                  </a:cubicBezTo>
                  <a:cubicBezTo>
                    <a:pt x="4033" y="1248"/>
                    <a:pt x="3768" y="1720"/>
                    <a:pt x="3640" y="2231"/>
                  </a:cubicBezTo>
                  <a:lnTo>
                    <a:pt x="3532" y="2192"/>
                  </a:lnTo>
                  <a:cubicBezTo>
                    <a:pt x="3268" y="2106"/>
                    <a:pt x="2997" y="2064"/>
                    <a:pt x="2728" y="2064"/>
                  </a:cubicBezTo>
                  <a:cubicBezTo>
                    <a:pt x="2106" y="2064"/>
                    <a:pt x="1498" y="2290"/>
                    <a:pt x="1024" y="2723"/>
                  </a:cubicBezTo>
                  <a:cubicBezTo>
                    <a:pt x="355" y="3343"/>
                    <a:pt x="1" y="4208"/>
                    <a:pt x="40" y="5113"/>
                  </a:cubicBezTo>
                  <a:lnTo>
                    <a:pt x="316" y="5103"/>
                  </a:lnTo>
                  <a:cubicBezTo>
                    <a:pt x="286" y="4287"/>
                    <a:pt x="611" y="3490"/>
                    <a:pt x="1211" y="2940"/>
                  </a:cubicBezTo>
                  <a:cubicBezTo>
                    <a:pt x="1639" y="2552"/>
                    <a:pt x="2209" y="2345"/>
                    <a:pt x="2763" y="2345"/>
                  </a:cubicBezTo>
                  <a:cubicBezTo>
                    <a:pt x="2996" y="2345"/>
                    <a:pt x="3227" y="2382"/>
                    <a:pt x="3443" y="2458"/>
                  </a:cubicBezTo>
                  <a:cubicBezTo>
                    <a:pt x="3492" y="2477"/>
                    <a:pt x="3541" y="2497"/>
                    <a:pt x="3581" y="2517"/>
                  </a:cubicBezTo>
                  <a:cubicBezTo>
                    <a:pt x="3463" y="3225"/>
                    <a:pt x="3630" y="3943"/>
                    <a:pt x="4053" y="4523"/>
                  </a:cubicBezTo>
                  <a:cubicBezTo>
                    <a:pt x="4179" y="4672"/>
                    <a:pt x="4367" y="4820"/>
                    <a:pt x="4562" y="4820"/>
                  </a:cubicBezTo>
                  <a:cubicBezTo>
                    <a:pt x="4625" y="4820"/>
                    <a:pt x="4689" y="4805"/>
                    <a:pt x="4751" y="4769"/>
                  </a:cubicBezTo>
                  <a:cubicBezTo>
                    <a:pt x="4899" y="4680"/>
                    <a:pt x="4977" y="4523"/>
                    <a:pt x="4987" y="4287"/>
                  </a:cubicBezTo>
                  <a:cubicBezTo>
                    <a:pt x="4997" y="3490"/>
                    <a:pt x="4584" y="2762"/>
                    <a:pt x="3905" y="2369"/>
                  </a:cubicBezTo>
                  <a:cubicBezTo>
                    <a:pt x="4004" y="1877"/>
                    <a:pt x="4250" y="1435"/>
                    <a:pt x="4604" y="1091"/>
                  </a:cubicBezTo>
                  <a:cubicBezTo>
                    <a:pt x="5155" y="565"/>
                    <a:pt x="5927" y="286"/>
                    <a:pt x="6725" y="286"/>
                  </a:cubicBezTo>
                  <a:cubicBezTo>
                    <a:pt x="7152" y="286"/>
                    <a:pt x="7586" y="366"/>
                    <a:pt x="7997" y="530"/>
                  </a:cubicBezTo>
                  <a:lnTo>
                    <a:pt x="8105" y="264"/>
                  </a:lnTo>
                  <a:cubicBezTo>
                    <a:pt x="7658" y="87"/>
                    <a:pt x="7187" y="1"/>
                    <a:pt x="67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5"/>
            <p:cNvSpPr/>
            <p:nvPr/>
          </p:nvSpPr>
          <p:spPr>
            <a:xfrm rot="-573985">
              <a:off x="1086341" y="4634479"/>
              <a:ext cx="347888" cy="122772"/>
            </a:xfrm>
            <a:custGeom>
              <a:rect b="b" l="l" r="r" t="t"/>
              <a:pathLst>
                <a:path extrusionOk="0" h="4273" w="12108">
                  <a:moveTo>
                    <a:pt x="8231" y="278"/>
                  </a:moveTo>
                  <a:cubicBezTo>
                    <a:pt x="8241" y="278"/>
                    <a:pt x="8251" y="278"/>
                    <a:pt x="8262" y="279"/>
                  </a:cubicBezTo>
                  <a:cubicBezTo>
                    <a:pt x="8409" y="279"/>
                    <a:pt x="8557" y="318"/>
                    <a:pt x="8685" y="397"/>
                  </a:cubicBezTo>
                  <a:cubicBezTo>
                    <a:pt x="8950" y="613"/>
                    <a:pt x="9127" y="928"/>
                    <a:pt x="9147" y="1272"/>
                  </a:cubicBezTo>
                  <a:cubicBezTo>
                    <a:pt x="9186" y="1597"/>
                    <a:pt x="9147" y="1931"/>
                    <a:pt x="9029" y="2236"/>
                  </a:cubicBezTo>
                  <a:cubicBezTo>
                    <a:pt x="8626" y="2108"/>
                    <a:pt x="8272" y="1872"/>
                    <a:pt x="7996" y="1558"/>
                  </a:cubicBezTo>
                  <a:cubicBezTo>
                    <a:pt x="7731" y="1233"/>
                    <a:pt x="7583" y="751"/>
                    <a:pt x="7829" y="466"/>
                  </a:cubicBezTo>
                  <a:cubicBezTo>
                    <a:pt x="7931" y="346"/>
                    <a:pt x="8075" y="278"/>
                    <a:pt x="8231" y="278"/>
                  </a:cubicBezTo>
                  <a:close/>
                  <a:moveTo>
                    <a:pt x="5036" y="1528"/>
                  </a:moveTo>
                  <a:cubicBezTo>
                    <a:pt x="5125" y="1528"/>
                    <a:pt x="5223" y="1548"/>
                    <a:pt x="5302" y="1597"/>
                  </a:cubicBezTo>
                  <a:cubicBezTo>
                    <a:pt x="5538" y="1705"/>
                    <a:pt x="5695" y="1931"/>
                    <a:pt x="5734" y="2187"/>
                  </a:cubicBezTo>
                  <a:cubicBezTo>
                    <a:pt x="5784" y="2600"/>
                    <a:pt x="5538" y="3052"/>
                    <a:pt x="5076" y="3407"/>
                  </a:cubicBezTo>
                  <a:cubicBezTo>
                    <a:pt x="5026" y="3446"/>
                    <a:pt x="4977" y="3475"/>
                    <a:pt x="4928" y="3515"/>
                  </a:cubicBezTo>
                  <a:cubicBezTo>
                    <a:pt x="4456" y="3092"/>
                    <a:pt x="4279" y="2394"/>
                    <a:pt x="4535" y="1892"/>
                  </a:cubicBezTo>
                  <a:cubicBezTo>
                    <a:pt x="4594" y="1764"/>
                    <a:pt x="4682" y="1666"/>
                    <a:pt x="4800" y="1587"/>
                  </a:cubicBezTo>
                  <a:cubicBezTo>
                    <a:pt x="4869" y="1548"/>
                    <a:pt x="4948" y="1528"/>
                    <a:pt x="5036" y="1528"/>
                  </a:cubicBezTo>
                  <a:close/>
                  <a:moveTo>
                    <a:pt x="8273" y="1"/>
                  </a:moveTo>
                  <a:cubicBezTo>
                    <a:pt x="8016" y="1"/>
                    <a:pt x="7770" y="98"/>
                    <a:pt x="7613" y="289"/>
                  </a:cubicBezTo>
                  <a:cubicBezTo>
                    <a:pt x="7269" y="692"/>
                    <a:pt x="7436" y="1322"/>
                    <a:pt x="7780" y="1744"/>
                  </a:cubicBezTo>
                  <a:cubicBezTo>
                    <a:pt x="8075" y="2089"/>
                    <a:pt x="8469" y="2354"/>
                    <a:pt x="8911" y="2502"/>
                  </a:cubicBezTo>
                  <a:cubicBezTo>
                    <a:pt x="8469" y="3259"/>
                    <a:pt x="7711" y="3800"/>
                    <a:pt x="6846" y="3957"/>
                  </a:cubicBezTo>
                  <a:cubicBezTo>
                    <a:pt x="6689" y="3987"/>
                    <a:pt x="6530" y="4002"/>
                    <a:pt x="6371" y="4002"/>
                  </a:cubicBezTo>
                  <a:cubicBezTo>
                    <a:pt x="5952" y="4002"/>
                    <a:pt x="5535" y="3898"/>
                    <a:pt x="5164" y="3692"/>
                  </a:cubicBezTo>
                  <a:cubicBezTo>
                    <a:pt x="5194" y="3672"/>
                    <a:pt x="5223" y="3652"/>
                    <a:pt x="5253" y="3633"/>
                  </a:cubicBezTo>
                  <a:cubicBezTo>
                    <a:pt x="5793" y="3229"/>
                    <a:pt x="6079" y="2679"/>
                    <a:pt x="6020" y="2157"/>
                  </a:cubicBezTo>
                  <a:cubicBezTo>
                    <a:pt x="5970" y="1803"/>
                    <a:pt x="5744" y="1508"/>
                    <a:pt x="5430" y="1351"/>
                  </a:cubicBezTo>
                  <a:cubicBezTo>
                    <a:pt x="5312" y="1282"/>
                    <a:pt x="5179" y="1248"/>
                    <a:pt x="5046" y="1248"/>
                  </a:cubicBezTo>
                  <a:cubicBezTo>
                    <a:pt x="4913" y="1248"/>
                    <a:pt x="4780" y="1282"/>
                    <a:pt x="4662" y="1351"/>
                  </a:cubicBezTo>
                  <a:cubicBezTo>
                    <a:pt x="4495" y="1449"/>
                    <a:pt x="4367" y="1597"/>
                    <a:pt x="4279" y="1774"/>
                  </a:cubicBezTo>
                  <a:cubicBezTo>
                    <a:pt x="3984" y="2354"/>
                    <a:pt x="4161" y="3151"/>
                    <a:pt x="4672" y="3662"/>
                  </a:cubicBezTo>
                  <a:cubicBezTo>
                    <a:pt x="4257" y="3861"/>
                    <a:pt x="3808" y="3961"/>
                    <a:pt x="3358" y="3961"/>
                  </a:cubicBezTo>
                  <a:cubicBezTo>
                    <a:pt x="3008" y="3961"/>
                    <a:pt x="2657" y="3901"/>
                    <a:pt x="2322" y="3780"/>
                  </a:cubicBezTo>
                  <a:cubicBezTo>
                    <a:pt x="1397" y="3436"/>
                    <a:pt x="660" y="2728"/>
                    <a:pt x="256" y="1823"/>
                  </a:cubicBezTo>
                  <a:lnTo>
                    <a:pt x="1" y="1951"/>
                  </a:lnTo>
                  <a:cubicBezTo>
                    <a:pt x="433" y="2915"/>
                    <a:pt x="1240" y="3672"/>
                    <a:pt x="2233" y="4046"/>
                  </a:cubicBezTo>
                  <a:cubicBezTo>
                    <a:pt x="2594" y="4176"/>
                    <a:pt x="2972" y="4240"/>
                    <a:pt x="3349" y="4240"/>
                  </a:cubicBezTo>
                  <a:cubicBezTo>
                    <a:pt x="3887" y="4240"/>
                    <a:pt x="4423" y="4109"/>
                    <a:pt x="4908" y="3849"/>
                  </a:cubicBezTo>
                  <a:cubicBezTo>
                    <a:pt x="5318" y="4125"/>
                    <a:pt x="5811" y="4272"/>
                    <a:pt x="6306" y="4272"/>
                  </a:cubicBezTo>
                  <a:cubicBezTo>
                    <a:pt x="6322" y="4272"/>
                    <a:pt x="6338" y="4272"/>
                    <a:pt x="6354" y="4272"/>
                  </a:cubicBezTo>
                  <a:cubicBezTo>
                    <a:pt x="6531" y="4272"/>
                    <a:pt x="6718" y="4262"/>
                    <a:pt x="6895" y="4233"/>
                  </a:cubicBezTo>
                  <a:cubicBezTo>
                    <a:pt x="7869" y="4056"/>
                    <a:pt x="8714" y="3446"/>
                    <a:pt x="9186" y="2571"/>
                  </a:cubicBezTo>
                  <a:cubicBezTo>
                    <a:pt x="9357" y="2606"/>
                    <a:pt x="9529" y="2624"/>
                    <a:pt x="9701" y="2624"/>
                  </a:cubicBezTo>
                  <a:cubicBezTo>
                    <a:pt x="9906" y="2624"/>
                    <a:pt x="10110" y="2599"/>
                    <a:pt x="10308" y="2551"/>
                  </a:cubicBezTo>
                  <a:cubicBezTo>
                    <a:pt x="11232" y="2295"/>
                    <a:pt x="11930" y="1538"/>
                    <a:pt x="12107" y="604"/>
                  </a:cubicBezTo>
                  <a:lnTo>
                    <a:pt x="11832" y="554"/>
                  </a:lnTo>
                  <a:cubicBezTo>
                    <a:pt x="11665" y="1381"/>
                    <a:pt x="11045" y="2039"/>
                    <a:pt x="10239" y="2276"/>
                  </a:cubicBezTo>
                  <a:cubicBezTo>
                    <a:pt x="10065" y="2320"/>
                    <a:pt x="9887" y="2343"/>
                    <a:pt x="9708" y="2343"/>
                  </a:cubicBezTo>
                  <a:cubicBezTo>
                    <a:pt x="9574" y="2343"/>
                    <a:pt x="9439" y="2330"/>
                    <a:pt x="9304" y="2305"/>
                  </a:cubicBezTo>
                  <a:cubicBezTo>
                    <a:pt x="9432" y="1961"/>
                    <a:pt x="9472" y="1597"/>
                    <a:pt x="9432" y="1243"/>
                  </a:cubicBezTo>
                  <a:cubicBezTo>
                    <a:pt x="9393" y="820"/>
                    <a:pt x="9177" y="427"/>
                    <a:pt x="8842" y="171"/>
                  </a:cubicBezTo>
                  <a:cubicBezTo>
                    <a:pt x="8669" y="57"/>
                    <a:pt x="8468" y="1"/>
                    <a:pt x="8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5"/>
            <p:cNvSpPr/>
            <p:nvPr/>
          </p:nvSpPr>
          <p:spPr>
            <a:xfrm rot="-573985">
              <a:off x="1014561" y="3889955"/>
              <a:ext cx="358634" cy="119439"/>
            </a:xfrm>
            <a:custGeom>
              <a:rect b="b" l="l" r="r" t="t"/>
              <a:pathLst>
                <a:path extrusionOk="0" h="4157" w="12482">
                  <a:moveTo>
                    <a:pt x="8331" y="1078"/>
                  </a:moveTo>
                  <a:cubicBezTo>
                    <a:pt x="8527" y="1383"/>
                    <a:pt x="8557" y="1767"/>
                    <a:pt x="8409" y="2111"/>
                  </a:cubicBezTo>
                  <a:cubicBezTo>
                    <a:pt x="8341" y="2239"/>
                    <a:pt x="8232" y="2347"/>
                    <a:pt x="8085" y="2386"/>
                  </a:cubicBezTo>
                  <a:cubicBezTo>
                    <a:pt x="8060" y="2395"/>
                    <a:pt x="8036" y="2399"/>
                    <a:pt x="8012" y="2399"/>
                  </a:cubicBezTo>
                  <a:cubicBezTo>
                    <a:pt x="7977" y="2399"/>
                    <a:pt x="7942" y="2390"/>
                    <a:pt x="7908" y="2367"/>
                  </a:cubicBezTo>
                  <a:cubicBezTo>
                    <a:pt x="7829" y="2288"/>
                    <a:pt x="7790" y="2190"/>
                    <a:pt x="7790" y="2072"/>
                  </a:cubicBezTo>
                  <a:cubicBezTo>
                    <a:pt x="7760" y="1678"/>
                    <a:pt x="7996" y="1324"/>
                    <a:pt x="8331" y="1078"/>
                  </a:cubicBezTo>
                  <a:close/>
                  <a:moveTo>
                    <a:pt x="3590" y="1944"/>
                  </a:moveTo>
                  <a:cubicBezTo>
                    <a:pt x="3807" y="2082"/>
                    <a:pt x="3984" y="2259"/>
                    <a:pt x="4121" y="2485"/>
                  </a:cubicBezTo>
                  <a:cubicBezTo>
                    <a:pt x="4279" y="2760"/>
                    <a:pt x="4387" y="3173"/>
                    <a:pt x="4200" y="3517"/>
                  </a:cubicBezTo>
                  <a:cubicBezTo>
                    <a:pt x="4102" y="3685"/>
                    <a:pt x="3944" y="3803"/>
                    <a:pt x="3767" y="3852"/>
                  </a:cubicBezTo>
                  <a:cubicBezTo>
                    <a:pt x="3720" y="3866"/>
                    <a:pt x="3674" y="3873"/>
                    <a:pt x="3627" y="3873"/>
                  </a:cubicBezTo>
                  <a:cubicBezTo>
                    <a:pt x="3547" y="3873"/>
                    <a:pt x="3468" y="3853"/>
                    <a:pt x="3394" y="3822"/>
                  </a:cubicBezTo>
                  <a:cubicBezTo>
                    <a:pt x="3207" y="3193"/>
                    <a:pt x="3276" y="2514"/>
                    <a:pt x="3590" y="1944"/>
                  </a:cubicBezTo>
                  <a:close/>
                  <a:moveTo>
                    <a:pt x="6630" y="1"/>
                  </a:moveTo>
                  <a:cubicBezTo>
                    <a:pt x="6514" y="1"/>
                    <a:pt x="6405" y="7"/>
                    <a:pt x="6305" y="16"/>
                  </a:cubicBezTo>
                  <a:cubicBezTo>
                    <a:pt x="5282" y="95"/>
                    <a:pt x="4348" y="538"/>
                    <a:pt x="3748" y="1226"/>
                  </a:cubicBezTo>
                  <a:cubicBezTo>
                    <a:pt x="3649" y="1334"/>
                    <a:pt x="3561" y="1442"/>
                    <a:pt x="3482" y="1560"/>
                  </a:cubicBezTo>
                  <a:cubicBezTo>
                    <a:pt x="3180" y="1418"/>
                    <a:pt x="2850" y="1345"/>
                    <a:pt x="2519" y="1345"/>
                  </a:cubicBezTo>
                  <a:cubicBezTo>
                    <a:pt x="2257" y="1345"/>
                    <a:pt x="1993" y="1390"/>
                    <a:pt x="1741" y="1482"/>
                  </a:cubicBezTo>
                  <a:cubicBezTo>
                    <a:pt x="866" y="1796"/>
                    <a:pt x="178" y="2662"/>
                    <a:pt x="1" y="3675"/>
                  </a:cubicBezTo>
                  <a:lnTo>
                    <a:pt x="276" y="3724"/>
                  </a:lnTo>
                  <a:cubicBezTo>
                    <a:pt x="443" y="2809"/>
                    <a:pt x="1053" y="2023"/>
                    <a:pt x="1840" y="1737"/>
                  </a:cubicBezTo>
                  <a:cubicBezTo>
                    <a:pt x="2051" y="1666"/>
                    <a:pt x="2271" y="1630"/>
                    <a:pt x="2491" y="1630"/>
                  </a:cubicBezTo>
                  <a:cubicBezTo>
                    <a:pt x="2784" y="1630"/>
                    <a:pt x="3075" y="1693"/>
                    <a:pt x="3345" y="1816"/>
                  </a:cubicBezTo>
                  <a:cubicBezTo>
                    <a:pt x="2981" y="2475"/>
                    <a:pt x="2912" y="3252"/>
                    <a:pt x="3148" y="3960"/>
                  </a:cubicBezTo>
                  <a:lnTo>
                    <a:pt x="3167" y="3999"/>
                  </a:lnTo>
                  <a:lnTo>
                    <a:pt x="3207" y="4029"/>
                  </a:lnTo>
                  <a:cubicBezTo>
                    <a:pt x="3325" y="4108"/>
                    <a:pt x="3472" y="4157"/>
                    <a:pt x="3620" y="4157"/>
                  </a:cubicBezTo>
                  <a:cubicBezTo>
                    <a:pt x="3689" y="4157"/>
                    <a:pt x="3758" y="4147"/>
                    <a:pt x="3826" y="4137"/>
                  </a:cubicBezTo>
                  <a:cubicBezTo>
                    <a:pt x="4092" y="4068"/>
                    <a:pt x="4318" y="3901"/>
                    <a:pt x="4446" y="3665"/>
                  </a:cubicBezTo>
                  <a:cubicBezTo>
                    <a:pt x="4643" y="3291"/>
                    <a:pt x="4613" y="2790"/>
                    <a:pt x="4358" y="2347"/>
                  </a:cubicBezTo>
                  <a:cubicBezTo>
                    <a:pt x="4200" y="2091"/>
                    <a:pt x="3984" y="1865"/>
                    <a:pt x="3728" y="1708"/>
                  </a:cubicBezTo>
                  <a:cubicBezTo>
                    <a:pt x="3797" y="1600"/>
                    <a:pt x="3876" y="1511"/>
                    <a:pt x="3954" y="1413"/>
                  </a:cubicBezTo>
                  <a:cubicBezTo>
                    <a:pt x="4505" y="793"/>
                    <a:pt x="5370" y="380"/>
                    <a:pt x="6324" y="302"/>
                  </a:cubicBezTo>
                  <a:cubicBezTo>
                    <a:pt x="6430" y="290"/>
                    <a:pt x="6546" y="283"/>
                    <a:pt x="6668" y="283"/>
                  </a:cubicBezTo>
                  <a:cubicBezTo>
                    <a:pt x="7088" y="283"/>
                    <a:pt x="7578" y="368"/>
                    <a:pt x="7967" y="665"/>
                  </a:cubicBezTo>
                  <a:cubicBezTo>
                    <a:pt x="8036" y="724"/>
                    <a:pt x="8105" y="783"/>
                    <a:pt x="8164" y="852"/>
                  </a:cubicBezTo>
                  <a:cubicBezTo>
                    <a:pt x="7760" y="1157"/>
                    <a:pt x="7475" y="1590"/>
                    <a:pt x="7514" y="2101"/>
                  </a:cubicBezTo>
                  <a:cubicBezTo>
                    <a:pt x="7514" y="2298"/>
                    <a:pt x="7603" y="2485"/>
                    <a:pt x="7760" y="2603"/>
                  </a:cubicBezTo>
                  <a:cubicBezTo>
                    <a:pt x="7839" y="2655"/>
                    <a:pt x="7935" y="2682"/>
                    <a:pt x="8031" y="2682"/>
                  </a:cubicBezTo>
                  <a:cubicBezTo>
                    <a:pt x="8079" y="2682"/>
                    <a:pt x="8128" y="2675"/>
                    <a:pt x="8173" y="2662"/>
                  </a:cubicBezTo>
                  <a:cubicBezTo>
                    <a:pt x="8390" y="2593"/>
                    <a:pt x="8567" y="2436"/>
                    <a:pt x="8675" y="2229"/>
                  </a:cubicBezTo>
                  <a:cubicBezTo>
                    <a:pt x="8852" y="1806"/>
                    <a:pt x="8813" y="1315"/>
                    <a:pt x="8567" y="931"/>
                  </a:cubicBezTo>
                  <a:cubicBezTo>
                    <a:pt x="8704" y="852"/>
                    <a:pt x="8862" y="793"/>
                    <a:pt x="9019" y="754"/>
                  </a:cubicBezTo>
                  <a:cubicBezTo>
                    <a:pt x="9217" y="703"/>
                    <a:pt x="9419" y="679"/>
                    <a:pt x="9622" y="679"/>
                  </a:cubicBezTo>
                  <a:cubicBezTo>
                    <a:pt x="10720" y="679"/>
                    <a:pt x="11825" y="1385"/>
                    <a:pt x="12216" y="2406"/>
                  </a:cubicBezTo>
                  <a:lnTo>
                    <a:pt x="12481" y="2308"/>
                  </a:lnTo>
                  <a:cubicBezTo>
                    <a:pt x="12040" y="1177"/>
                    <a:pt x="10827" y="398"/>
                    <a:pt x="9618" y="398"/>
                  </a:cubicBezTo>
                  <a:cubicBezTo>
                    <a:pt x="9397" y="398"/>
                    <a:pt x="9176" y="424"/>
                    <a:pt x="8960" y="479"/>
                  </a:cubicBezTo>
                  <a:cubicBezTo>
                    <a:pt x="8763" y="528"/>
                    <a:pt x="8586" y="597"/>
                    <a:pt x="8409" y="695"/>
                  </a:cubicBezTo>
                  <a:cubicBezTo>
                    <a:pt x="8331" y="606"/>
                    <a:pt x="8242" y="518"/>
                    <a:pt x="8144" y="439"/>
                  </a:cubicBezTo>
                  <a:cubicBezTo>
                    <a:pt x="7677" y="99"/>
                    <a:pt x="7103" y="1"/>
                    <a:pt x="66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5" name="Google Shape;675;p25"/>
          <p:cNvSpPr txBox="1"/>
          <p:nvPr>
            <p:ph idx="7" type="title"/>
          </p:nvPr>
        </p:nvSpPr>
        <p:spPr>
          <a:xfrm>
            <a:off x="7148700" y="1481788"/>
            <a:ext cx="1275300" cy="831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4.</a:t>
            </a:r>
            <a:endParaRPr/>
          </a:p>
        </p:txBody>
      </p:sp>
      <p:sp>
        <p:nvSpPr>
          <p:cNvPr id="676" name="Google Shape;676;p25"/>
          <p:cNvSpPr txBox="1"/>
          <p:nvPr>
            <p:ph idx="8" type="title"/>
          </p:nvPr>
        </p:nvSpPr>
        <p:spPr>
          <a:xfrm>
            <a:off x="823325" y="3503825"/>
            <a:ext cx="1275300" cy="831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5.</a:t>
            </a:r>
            <a:endParaRPr/>
          </a:p>
        </p:txBody>
      </p:sp>
      <p:sp>
        <p:nvSpPr>
          <p:cNvPr id="677" name="Google Shape;677;p25"/>
          <p:cNvSpPr txBox="1"/>
          <p:nvPr>
            <p:ph idx="13" type="subTitle"/>
          </p:nvPr>
        </p:nvSpPr>
        <p:spPr>
          <a:xfrm>
            <a:off x="6816600" y="2312788"/>
            <a:ext cx="1939500" cy="44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Evaluation Metric</a:t>
            </a:r>
            <a:endParaRPr/>
          </a:p>
        </p:txBody>
      </p:sp>
      <p:sp>
        <p:nvSpPr>
          <p:cNvPr id="678" name="Google Shape;678;p25"/>
          <p:cNvSpPr txBox="1"/>
          <p:nvPr>
            <p:ph idx="14" type="subTitle"/>
          </p:nvPr>
        </p:nvSpPr>
        <p:spPr>
          <a:xfrm>
            <a:off x="166325" y="4125350"/>
            <a:ext cx="2264400" cy="44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HyperParameter Tuning</a:t>
            </a:r>
            <a:endParaRPr/>
          </a:p>
        </p:txBody>
      </p:sp>
      <p:sp>
        <p:nvSpPr>
          <p:cNvPr id="679" name="Google Shape;679;p25"/>
          <p:cNvSpPr txBox="1"/>
          <p:nvPr>
            <p:ph idx="8" type="title"/>
          </p:nvPr>
        </p:nvSpPr>
        <p:spPr>
          <a:xfrm>
            <a:off x="2988550" y="3503825"/>
            <a:ext cx="1275300" cy="831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6</a:t>
            </a:r>
            <a:r>
              <a:rPr lang="en"/>
              <a:t>.</a:t>
            </a:r>
            <a:endParaRPr/>
          </a:p>
        </p:txBody>
      </p:sp>
      <p:sp>
        <p:nvSpPr>
          <p:cNvPr id="680" name="Google Shape;680;p25"/>
          <p:cNvSpPr txBox="1"/>
          <p:nvPr>
            <p:ph idx="14" type="subTitle"/>
          </p:nvPr>
        </p:nvSpPr>
        <p:spPr>
          <a:xfrm>
            <a:off x="2656425" y="4125350"/>
            <a:ext cx="1939500" cy="44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Explicit Feedback</a:t>
            </a:r>
            <a:endParaRPr/>
          </a:p>
        </p:txBody>
      </p:sp>
      <p:sp>
        <p:nvSpPr>
          <p:cNvPr id="681" name="Google Shape;681;p25"/>
          <p:cNvSpPr txBox="1"/>
          <p:nvPr>
            <p:ph idx="8" type="title"/>
          </p:nvPr>
        </p:nvSpPr>
        <p:spPr>
          <a:xfrm>
            <a:off x="5020063" y="3503825"/>
            <a:ext cx="1275300" cy="831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7</a:t>
            </a:r>
            <a:r>
              <a:rPr lang="en"/>
              <a:t>.</a:t>
            </a:r>
            <a:endParaRPr/>
          </a:p>
        </p:txBody>
      </p:sp>
      <p:sp>
        <p:nvSpPr>
          <p:cNvPr id="682" name="Google Shape;682;p25"/>
          <p:cNvSpPr txBox="1"/>
          <p:nvPr>
            <p:ph idx="14" type="subTitle"/>
          </p:nvPr>
        </p:nvSpPr>
        <p:spPr>
          <a:xfrm>
            <a:off x="4687950" y="4291375"/>
            <a:ext cx="1939500" cy="44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Tsne</a:t>
            </a:r>
            <a:endParaRPr/>
          </a:p>
        </p:txBody>
      </p:sp>
      <p:sp>
        <p:nvSpPr>
          <p:cNvPr id="683" name="Google Shape;683;p25"/>
          <p:cNvSpPr txBox="1"/>
          <p:nvPr>
            <p:ph idx="8" type="title"/>
          </p:nvPr>
        </p:nvSpPr>
        <p:spPr>
          <a:xfrm>
            <a:off x="7051600" y="3503825"/>
            <a:ext cx="1275300" cy="831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8</a:t>
            </a:r>
            <a:r>
              <a:rPr lang="en"/>
              <a:t>.</a:t>
            </a:r>
            <a:endParaRPr/>
          </a:p>
        </p:txBody>
      </p:sp>
      <p:sp>
        <p:nvSpPr>
          <p:cNvPr id="684" name="Google Shape;684;p25"/>
          <p:cNvSpPr txBox="1"/>
          <p:nvPr>
            <p:ph idx="14" type="subTitle"/>
          </p:nvPr>
        </p:nvSpPr>
        <p:spPr>
          <a:xfrm>
            <a:off x="6719475" y="4291375"/>
            <a:ext cx="1939500" cy="44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5" name="Shape 1665"/>
        <p:cNvGrpSpPr/>
        <p:nvPr/>
      </p:nvGrpSpPr>
      <p:grpSpPr>
        <a:xfrm>
          <a:off x="0" y="0"/>
          <a:ext cx="0" cy="0"/>
          <a:chOff x="0" y="0"/>
          <a:chExt cx="0" cy="0"/>
        </a:xfrm>
      </p:grpSpPr>
      <p:grpSp>
        <p:nvGrpSpPr>
          <p:cNvPr id="1666" name="Google Shape;1666;p43"/>
          <p:cNvGrpSpPr/>
          <p:nvPr/>
        </p:nvGrpSpPr>
        <p:grpSpPr>
          <a:xfrm>
            <a:off x="7445227" y="269212"/>
            <a:ext cx="1274241" cy="748519"/>
            <a:chOff x="3285175" y="1554625"/>
            <a:chExt cx="1458275" cy="856625"/>
          </a:xfrm>
        </p:grpSpPr>
        <p:sp>
          <p:nvSpPr>
            <p:cNvPr id="1667" name="Google Shape;1667;p43"/>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3"/>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43"/>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43"/>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3"/>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3"/>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43"/>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43"/>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3"/>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3"/>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43"/>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43"/>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43"/>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3"/>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3"/>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2" name="Google Shape;1682;p43"/>
          <p:cNvGrpSpPr/>
          <p:nvPr/>
        </p:nvGrpSpPr>
        <p:grpSpPr>
          <a:xfrm rot="1028139">
            <a:off x="277720" y="3990910"/>
            <a:ext cx="1034038" cy="971312"/>
            <a:chOff x="220838" y="-10150"/>
            <a:chExt cx="1417700" cy="1331700"/>
          </a:xfrm>
        </p:grpSpPr>
        <p:sp>
          <p:nvSpPr>
            <p:cNvPr id="1683" name="Google Shape;1683;p43"/>
            <p:cNvSpPr/>
            <p:nvPr/>
          </p:nvSpPr>
          <p:spPr>
            <a:xfrm>
              <a:off x="220838" y="-10150"/>
              <a:ext cx="1241175" cy="540250"/>
            </a:xfrm>
            <a:custGeom>
              <a:rect b="b" l="l" r="r" t="t"/>
              <a:pathLst>
                <a:path extrusionOk="0" h="21610" w="49647">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43"/>
            <p:cNvSpPr/>
            <p:nvPr/>
          </p:nvSpPr>
          <p:spPr>
            <a:xfrm>
              <a:off x="259938" y="212725"/>
              <a:ext cx="1378600" cy="1108825"/>
            </a:xfrm>
            <a:custGeom>
              <a:rect b="b" l="l" r="r" t="t"/>
              <a:pathLst>
                <a:path extrusionOk="0" h="44353" w="55144">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43"/>
            <p:cNvSpPr/>
            <p:nvPr/>
          </p:nvSpPr>
          <p:spPr>
            <a:xfrm>
              <a:off x="248725" y="11400"/>
              <a:ext cx="1178225" cy="485125"/>
            </a:xfrm>
            <a:custGeom>
              <a:rect b="b" l="l" r="r" t="t"/>
              <a:pathLst>
                <a:path extrusionOk="0" h="19405" w="47129">
                  <a:moveTo>
                    <a:pt x="45447" y="1"/>
                  </a:moveTo>
                  <a:lnTo>
                    <a:pt x="1" y="15431"/>
                  </a:lnTo>
                  <a:lnTo>
                    <a:pt x="1555" y="19405"/>
                  </a:lnTo>
                  <a:lnTo>
                    <a:pt x="47129" y="4013"/>
                  </a:lnTo>
                  <a:lnTo>
                    <a:pt x="454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43"/>
            <p:cNvSpPr/>
            <p:nvPr/>
          </p:nvSpPr>
          <p:spPr>
            <a:xfrm>
              <a:off x="453775" y="296600"/>
              <a:ext cx="177800" cy="114375"/>
            </a:xfrm>
            <a:custGeom>
              <a:rect b="b" l="l" r="r" t="t"/>
              <a:pathLst>
                <a:path extrusionOk="0" h="4575" w="7112">
                  <a:moveTo>
                    <a:pt x="3532" y="1"/>
                  </a:moveTo>
                  <a:lnTo>
                    <a:pt x="1" y="1201"/>
                  </a:lnTo>
                  <a:lnTo>
                    <a:pt x="3532" y="4574"/>
                  </a:lnTo>
                  <a:lnTo>
                    <a:pt x="7111" y="3423"/>
                  </a:lnTo>
                  <a:lnTo>
                    <a:pt x="35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43"/>
            <p:cNvSpPr/>
            <p:nvPr/>
          </p:nvSpPr>
          <p:spPr>
            <a:xfrm>
              <a:off x="275525" y="359300"/>
              <a:ext cx="177800" cy="114350"/>
            </a:xfrm>
            <a:custGeom>
              <a:rect b="b" l="l" r="r" t="t"/>
              <a:pathLst>
                <a:path extrusionOk="0" h="4574" w="7112">
                  <a:moveTo>
                    <a:pt x="3531" y="1"/>
                  </a:moveTo>
                  <a:lnTo>
                    <a:pt x="1" y="1201"/>
                  </a:lnTo>
                  <a:lnTo>
                    <a:pt x="3531" y="4574"/>
                  </a:lnTo>
                  <a:lnTo>
                    <a:pt x="7111" y="3413"/>
                  </a:ln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43"/>
            <p:cNvSpPr/>
            <p:nvPr/>
          </p:nvSpPr>
          <p:spPr>
            <a:xfrm>
              <a:off x="652700" y="229250"/>
              <a:ext cx="177775" cy="115325"/>
            </a:xfrm>
            <a:custGeom>
              <a:rect b="b" l="l" r="r" t="t"/>
              <a:pathLst>
                <a:path extrusionOk="0" h="4613" w="7111">
                  <a:moveTo>
                    <a:pt x="3531" y="0"/>
                  </a:moveTo>
                  <a:lnTo>
                    <a:pt x="0" y="1200"/>
                  </a:lnTo>
                  <a:lnTo>
                    <a:pt x="3570" y="4613"/>
                  </a:lnTo>
                  <a:lnTo>
                    <a:pt x="7111" y="3413"/>
                  </a:ln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43"/>
            <p:cNvSpPr/>
            <p:nvPr/>
          </p:nvSpPr>
          <p:spPr>
            <a:xfrm>
              <a:off x="851600" y="161875"/>
              <a:ext cx="177800" cy="115350"/>
            </a:xfrm>
            <a:custGeom>
              <a:rect b="b" l="l" r="r" t="t"/>
              <a:pathLst>
                <a:path extrusionOk="0" h="4614" w="7112">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3"/>
            <p:cNvSpPr/>
            <p:nvPr/>
          </p:nvSpPr>
          <p:spPr>
            <a:xfrm>
              <a:off x="1051500" y="94025"/>
              <a:ext cx="177775" cy="115325"/>
            </a:xfrm>
            <a:custGeom>
              <a:rect b="b" l="l" r="r" t="t"/>
              <a:pathLst>
                <a:path extrusionOk="0" h="4613" w="7111">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3"/>
            <p:cNvSpPr/>
            <p:nvPr/>
          </p:nvSpPr>
          <p:spPr>
            <a:xfrm>
              <a:off x="286600" y="234650"/>
              <a:ext cx="1318125" cy="1053325"/>
            </a:xfrm>
            <a:custGeom>
              <a:rect b="b" l="l" r="r" t="t"/>
              <a:pathLst>
                <a:path extrusionOk="0" h="42133" w="52725">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3"/>
            <p:cNvSpPr/>
            <p:nvPr/>
          </p:nvSpPr>
          <p:spPr>
            <a:xfrm>
              <a:off x="413450" y="645750"/>
              <a:ext cx="67650" cy="67150"/>
            </a:xfrm>
            <a:custGeom>
              <a:rect b="b" l="l" r="r" t="t"/>
              <a:pathLst>
                <a:path extrusionOk="0" h="2686" w="2706">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43"/>
            <p:cNvSpPr/>
            <p:nvPr/>
          </p:nvSpPr>
          <p:spPr>
            <a:xfrm>
              <a:off x="489425" y="634425"/>
              <a:ext cx="19450" cy="62250"/>
            </a:xfrm>
            <a:custGeom>
              <a:rect b="b" l="l" r="r" t="t"/>
              <a:pathLst>
                <a:path extrusionOk="0" h="2490" w="778">
                  <a:moveTo>
                    <a:pt x="257" y="1"/>
                  </a:moveTo>
                  <a:lnTo>
                    <a:pt x="1" y="50"/>
                  </a:lnTo>
                  <a:lnTo>
                    <a:pt x="522" y="2489"/>
                  </a:lnTo>
                  <a:lnTo>
                    <a:pt x="778" y="2430"/>
                  </a:lnTo>
                  <a:lnTo>
                    <a:pt x="25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43"/>
            <p:cNvSpPr/>
            <p:nvPr/>
          </p:nvSpPr>
          <p:spPr>
            <a:xfrm>
              <a:off x="520175" y="623400"/>
              <a:ext cx="61475" cy="66625"/>
            </a:xfrm>
            <a:custGeom>
              <a:rect b="b" l="l" r="r" t="t"/>
              <a:pathLst>
                <a:path extrusionOk="0" h="2665" w="2459">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43"/>
            <p:cNvSpPr/>
            <p:nvPr/>
          </p:nvSpPr>
          <p:spPr>
            <a:xfrm>
              <a:off x="587300" y="605925"/>
              <a:ext cx="56075" cy="69850"/>
            </a:xfrm>
            <a:custGeom>
              <a:rect b="b" l="l" r="r" t="t"/>
              <a:pathLst>
                <a:path extrusionOk="0" h="2794" w="2243">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3"/>
            <p:cNvSpPr/>
            <p:nvPr/>
          </p:nvSpPr>
          <p:spPr>
            <a:xfrm>
              <a:off x="646800" y="594325"/>
              <a:ext cx="62725" cy="63825"/>
            </a:xfrm>
            <a:custGeom>
              <a:rect b="b" l="l" r="r" t="t"/>
              <a:pathLst>
                <a:path extrusionOk="0" h="2553" w="2509">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43"/>
            <p:cNvSpPr/>
            <p:nvPr/>
          </p:nvSpPr>
          <p:spPr>
            <a:xfrm>
              <a:off x="705800" y="578875"/>
              <a:ext cx="50425" cy="66900"/>
            </a:xfrm>
            <a:custGeom>
              <a:rect b="b" l="l" r="r" t="t"/>
              <a:pathLst>
                <a:path extrusionOk="0" h="2676" w="2017">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43"/>
            <p:cNvSpPr/>
            <p:nvPr/>
          </p:nvSpPr>
          <p:spPr>
            <a:xfrm>
              <a:off x="766050" y="568850"/>
              <a:ext cx="71550" cy="63575"/>
            </a:xfrm>
            <a:custGeom>
              <a:rect b="b" l="l" r="r" t="t"/>
              <a:pathLst>
                <a:path extrusionOk="0" h="2543" w="2862">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3"/>
            <p:cNvSpPr/>
            <p:nvPr/>
          </p:nvSpPr>
          <p:spPr>
            <a:xfrm>
              <a:off x="846200" y="553575"/>
              <a:ext cx="61475" cy="66625"/>
            </a:xfrm>
            <a:custGeom>
              <a:rect b="b" l="l" r="r" t="t"/>
              <a:pathLst>
                <a:path extrusionOk="0" h="2665" w="2459">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43"/>
            <p:cNvSpPr/>
            <p:nvPr/>
          </p:nvSpPr>
          <p:spPr>
            <a:xfrm>
              <a:off x="525575" y="1019700"/>
              <a:ext cx="71075" cy="69375"/>
            </a:xfrm>
            <a:custGeom>
              <a:rect b="b" l="l" r="r" t="t"/>
              <a:pathLst>
                <a:path extrusionOk="0" h="2775" w="2843">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43"/>
            <p:cNvSpPr/>
            <p:nvPr/>
          </p:nvSpPr>
          <p:spPr>
            <a:xfrm>
              <a:off x="604500" y="1008100"/>
              <a:ext cx="66650" cy="59375"/>
            </a:xfrm>
            <a:custGeom>
              <a:rect b="b" l="l" r="r" t="t"/>
              <a:pathLst>
                <a:path extrusionOk="0" h="2375" w="2666">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43"/>
            <p:cNvSpPr/>
            <p:nvPr/>
          </p:nvSpPr>
          <p:spPr>
            <a:xfrm>
              <a:off x="668425" y="989725"/>
              <a:ext cx="56075" cy="63200"/>
            </a:xfrm>
            <a:custGeom>
              <a:rect b="b" l="l" r="r" t="t"/>
              <a:pathLst>
                <a:path extrusionOk="0" h="2528" w="2243">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43"/>
            <p:cNvSpPr/>
            <p:nvPr/>
          </p:nvSpPr>
          <p:spPr>
            <a:xfrm>
              <a:off x="736775" y="985775"/>
              <a:ext cx="18475" cy="58050"/>
            </a:xfrm>
            <a:custGeom>
              <a:rect b="b" l="l" r="r" t="t"/>
              <a:pathLst>
                <a:path extrusionOk="0" h="2322" w="739">
                  <a:moveTo>
                    <a:pt x="247" y="1"/>
                  </a:moveTo>
                  <a:lnTo>
                    <a:pt x="1" y="50"/>
                  </a:lnTo>
                  <a:lnTo>
                    <a:pt x="492" y="2322"/>
                  </a:lnTo>
                  <a:lnTo>
                    <a:pt x="738" y="2263"/>
                  </a:lnTo>
                  <a:lnTo>
                    <a:pt x="24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3"/>
            <p:cNvSpPr/>
            <p:nvPr/>
          </p:nvSpPr>
          <p:spPr>
            <a:xfrm>
              <a:off x="765300" y="972500"/>
              <a:ext cx="52400" cy="65175"/>
            </a:xfrm>
            <a:custGeom>
              <a:rect b="b" l="l" r="r" t="t"/>
              <a:pathLst>
                <a:path extrusionOk="0" h="2607" w="2096">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43"/>
            <p:cNvSpPr/>
            <p:nvPr/>
          </p:nvSpPr>
          <p:spPr>
            <a:xfrm>
              <a:off x="1121825" y="278425"/>
              <a:ext cx="122700" cy="140400"/>
            </a:xfrm>
            <a:custGeom>
              <a:rect b="b" l="l" r="r" t="t"/>
              <a:pathLst>
                <a:path extrusionOk="0" h="5616" w="4908">
                  <a:moveTo>
                    <a:pt x="4908" y="0"/>
                  </a:moveTo>
                  <a:lnTo>
                    <a:pt x="1269" y="826"/>
                  </a:lnTo>
                  <a:lnTo>
                    <a:pt x="0" y="5616"/>
                  </a:lnTo>
                  <a:lnTo>
                    <a:pt x="0" y="5616"/>
                  </a:lnTo>
                  <a:lnTo>
                    <a:pt x="3777" y="4829"/>
                  </a:lnTo>
                  <a:lnTo>
                    <a:pt x="49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43"/>
            <p:cNvSpPr/>
            <p:nvPr/>
          </p:nvSpPr>
          <p:spPr>
            <a:xfrm>
              <a:off x="1306450" y="238825"/>
              <a:ext cx="122725" cy="140175"/>
            </a:xfrm>
            <a:custGeom>
              <a:rect b="b" l="l" r="r" t="t"/>
              <a:pathLst>
                <a:path extrusionOk="0" h="5607" w="4909">
                  <a:moveTo>
                    <a:pt x="4909" y="1"/>
                  </a:moveTo>
                  <a:lnTo>
                    <a:pt x="1270" y="817"/>
                  </a:lnTo>
                  <a:lnTo>
                    <a:pt x="1" y="5607"/>
                  </a:lnTo>
                  <a:lnTo>
                    <a:pt x="3650" y="4721"/>
                  </a:lnTo>
                  <a:lnTo>
                    <a:pt x="49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43"/>
            <p:cNvSpPr/>
            <p:nvPr/>
          </p:nvSpPr>
          <p:spPr>
            <a:xfrm>
              <a:off x="917000" y="324875"/>
              <a:ext cx="122725" cy="140175"/>
            </a:xfrm>
            <a:custGeom>
              <a:rect b="b" l="l" r="r" t="t"/>
              <a:pathLst>
                <a:path extrusionOk="0" h="5607" w="4909">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43"/>
            <p:cNvSpPr/>
            <p:nvPr/>
          </p:nvSpPr>
          <p:spPr>
            <a:xfrm>
              <a:off x="712200" y="371100"/>
              <a:ext cx="122450" cy="140175"/>
            </a:xfrm>
            <a:custGeom>
              <a:rect b="b" l="l" r="r" t="t"/>
              <a:pathLst>
                <a:path extrusionOk="0" h="5607" w="4898">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43"/>
            <p:cNvSpPr/>
            <p:nvPr/>
          </p:nvSpPr>
          <p:spPr>
            <a:xfrm>
              <a:off x="506150" y="417825"/>
              <a:ext cx="122725" cy="140175"/>
            </a:xfrm>
            <a:custGeom>
              <a:rect b="b" l="l" r="r" t="t"/>
              <a:pathLst>
                <a:path extrusionOk="0" h="5607" w="4909">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43"/>
            <p:cNvSpPr/>
            <p:nvPr/>
          </p:nvSpPr>
          <p:spPr>
            <a:xfrm>
              <a:off x="311675" y="461825"/>
              <a:ext cx="122475" cy="139925"/>
            </a:xfrm>
            <a:custGeom>
              <a:rect b="b" l="l" r="r" t="t"/>
              <a:pathLst>
                <a:path extrusionOk="0" h="5597" w="4899">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3"/>
            <p:cNvSpPr/>
            <p:nvPr/>
          </p:nvSpPr>
          <p:spPr>
            <a:xfrm>
              <a:off x="307725" y="342050"/>
              <a:ext cx="1160800" cy="262650"/>
            </a:xfrm>
            <a:custGeom>
              <a:rect b="b" l="l" r="r" t="t"/>
              <a:pathLst>
                <a:path extrusionOk="0" h="10506" w="46432">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43"/>
            <p:cNvSpPr/>
            <p:nvPr/>
          </p:nvSpPr>
          <p:spPr>
            <a:xfrm>
              <a:off x="414775" y="555250"/>
              <a:ext cx="1012100" cy="219375"/>
            </a:xfrm>
            <a:custGeom>
              <a:rect b="b" l="l" r="r" t="t"/>
              <a:pathLst>
                <a:path extrusionOk="0" h="8775" w="40484">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43"/>
            <p:cNvSpPr/>
            <p:nvPr/>
          </p:nvSpPr>
          <p:spPr>
            <a:xfrm>
              <a:off x="468775" y="787750"/>
              <a:ext cx="1011475" cy="219450"/>
            </a:xfrm>
            <a:custGeom>
              <a:rect b="b" l="l" r="r" t="t"/>
              <a:pathLst>
                <a:path extrusionOk="0" h="8778" w="40459">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43"/>
            <p:cNvSpPr/>
            <p:nvPr/>
          </p:nvSpPr>
          <p:spPr>
            <a:xfrm>
              <a:off x="644825" y="719875"/>
              <a:ext cx="54600" cy="234225"/>
            </a:xfrm>
            <a:custGeom>
              <a:rect b="b" l="l" r="r" t="t"/>
              <a:pathLst>
                <a:path extrusionOk="0" h="9369" w="2184">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43"/>
            <p:cNvSpPr/>
            <p:nvPr/>
          </p:nvSpPr>
          <p:spPr>
            <a:xfrm>
              <a:off x="1170500" y="611925"/>
              <a:ext cx="55350" cy="236450"/>
            </a:xfrm>
            <a:custGeom>
              <a:rect b="b" l="l" r="r" t="t"/>
              <a:pathLst>
                <a:path extrusionOk="0" h="9458" w="2214">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43"/>
            <p:cNvSpPr/>
            <p:nvPr/>
          </p:nvSpPr>
          <p:spPr>
            <a:xfrm>
              <a:off x="514275" y="969425"/>
              <a:ext cx="989650" cy="215525"/>
            </a:xfrm>
            <a:custGeom>
              <a:rect b="b" l="l" r="r" t="t"/>
              <a:pathLst>
                <a:path extrusionOk="0" h="8621" w="39586">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43"/>
            <p:cNvSpPr/>
            <p:nvPr/>
          </p:nvSpPr>
          <p:spPr>
            <a:xfrm>
              <a:off x="439275" y="809950"/>
              <a:ext cx="48950" cy="52425"/>
            </a:xfrm>
            <a:custGeom>
              <a:rect b="b" l="l" r="r" t="t"/>
              <a:pathLst>
                <a:path extrusionOk="0" h="2097" w="1958">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43"/>
            <p:cNvSpPr/>
            <p:nvPr/>
          </p:nvSpPr>
          <p:spPr>
            <a:xfrm>
              <a:off x="489975" y="794975"/>
              <a:ext cx="62425" cy="51550"/>
            </a:xfrm>
            <a:custGeom>
              <a:rect b="b" l="l" r="r" t="t"/>
              <a:pathLst>
                <a:path extrusionOk="0" h="2062" w="2497">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43"/>
            <p:cNvSpPr/>
            <p:nvPr/>
          </p:nvSpPr>
          <p:spPr>
            <a:xfrm>
              <a:off x="555325" y="787125"/>
              <a:ext cx="42575" cy="48450"/>
            </a:xfrm>
            <a:custGeom>
              <a:rect b="b" l="l" r="r" t="t"/>
              <a:pathLst>
                <a:path extrusionOk="0" h="1938" w="1703">
                  <a:moveTo>
                    <a:pt x="207" y="0"/>
                  </a:moveTo>
                  <a:lnTo>
                    <a:pt x="1" y="49"/>
                  </a:lnTo>
                  <a:lnTo>
                    <a:pt x="433" y="1938"/>
                  </a:lnTo>
                  <a:lnTo>
                    <a:pt x="1702" y="1653"/>
                  </a:lnTo>
                  <a:lnTo>
                    <a:pt x="1663" y="1475"/>
                  </a:lnTo>
                  <a:lnTo>
                    <a:pt x="601"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43"/>
            <p:cNvSpPr/>
            <p:nvPr/>
          </p:nvSpPr>
          <p:spPr>
            <a:xfrm>
              <a:off x="600325" y="776800"/>
              <a:ext cx="42550" cy="48450"/>
            </a:xfrm>
            <a:custGeom>
              <a:rect b="b" l="l" r="r" t="t"/>
              <a:pathLst>
                <a:path extrusionOk="0" h="1938" w="1702">
                  <a:moveTo>
                    <a:pt x="207" y="0"/>
                  </a:moveTo>
                  <a:lnTo>
                    <a:pt x="0" y="49"/>
                  </a:lnTo>
                  <a:lnTo>
                    <a:pt x="433" y="1938"/>
                  </a:lnTo>
                  <a:lnTo>
                    <a:pt x="1702" y="1652"/>
                  </a:lnTo>
                  <a:lnTo>
                    <a:pt x="1662" y="1475"/>
                  </a:lnTo>
                  <a:lnTo>
                    <a:pt x="600"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3"/>
            <p:cNvSpPr/>
            <p:nvPr/>
          </p:nvSpPr>
          <p:spPr>
            <a:xfrm>
              <a:off x="694000" y="749725"/>
              <a:ext cx="42550" cy="50325"/>
            </a:xfrm>
            <a:custGeom>
              <a:rect b="b" l="l" r="r" t="t"/>
              <a:pathLst>
                <a:path extrusionOk="0" h="2013" w="1702">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3"/>
            <p:cNvSpPr/>
            <p:nvPr/>
          </p:nvSpPr>
          <p:spPr>
            <a:xfrm>
              <a:off x="740950" y="737425"/>
              <a:ext cx="49450" cy="50075"/>
            </a:xfrm>
            <a:custGeom>
              <a:rect b="b" l="l" r="r" t="t"/>
              <a:pathLst>
                <a:path extrusionOk="0" h="2003" w="1978">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43"/>
            <p:cNvSpPr/>
            <p:nvPr/>
          </p:nvSpPr>
          <p:spPr>
            <a:xfrm>
              <a:off x="796775" y="723675"/>
              <a:ext cx="44525" cy="54875"/>
            </a:xfrm>
            <a:custGeom>
              <a:rect b="b" l="l" r="r" t="t"/>
              <a:pathLst>
                <a:path extrusionOk="0" h="2195" w="1781">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43"/>
            <p:cNvSpPr/>
            <p:nvPr/>
          </p:nvSpPr>
          <p:spPr>
            <a:xfrm>
              <a:off x="847175" y="710400"/>
              <a:ext cx="50675" cy="56575"/>
            </a:xfrm>
            <a:custGeom>
              <a:rect b="b" l="l" r="r" t="t"/>
              <a:pathLst>
                <a:path extrusionOk="0" h="2263" w="2027">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3"/>
            <p:cNvSpPr/>
            <p:nvPr/>
          </p:nvSpPr>
          <p:spPr>
            <a:xfrm>
              <a:off x="907425" y="698350"/>
              <a:ext cx="44525" cy="54875"/>
            </a:xfrm>
            <a:custGeom>
              <a:rect b="b" l="l" r="r" t="t"/>
              <a:pathLst>
                <a:path extrusionOk="0" h="2195" w="1781">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3"/>
            <p:cNvSpPr/>
            <p:nvPr/>
          </p:nvSpPr>
          <p:spPr>
            <a:xfrm>
              <a:off x="1210825" y="630675"/>
              <a:ext cx="49425" cy="50050"/>
            </a:xfrm>
            <a:custGeom>
              <a:rect b="b" l="l" r="r" t="t"/>
              <a:pathLst>
                <a:path extrusionOk="0" h="2002" w="1977">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43"/>
            <p:cNvSpPr/>
            <p:nvPr/>
          </p:nvSpPr>
          <p:spPr>
            <a:xfrm>
              <a:off x="1266150" y="615500"/>
              <a:ext cx="48450" cy="53075"/>
            </a:xfrm>
            <a:custGeom>
              <a:rect b="b" l="l" r="r" t="t"/>
              <a:pathLst>
                <a:path extrusionOk="0" h="2123" w="1938">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43"/>
            <p:cNvSpPr/>
            <p:nvPr/>
          </p:nvSpPr>
          <p:spPr>
            <a:xfrm>
              <a:off x="1316800" y="603950"/>
              <a:ext cx="39350" cy="52400"/>
            </a:xfrm>
            <a:custGeom>
              <a:rect b="b" l="l" r="r" t="t"/>
              <a:pathLst>
                <a:path extrusionOk="0" h="2096" w="1574">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9" name="Google Shape;1729;p43"/>
          <p:cNvGrpSpPr/>
          <p:nvPr/>
        </p:nvGrpSpPr>
        <p:grpSpPr>
          <a:xfrm rot="-610959">
            <a:off x="7715675" y="4027009"/>
            <a:ext cx="1133128" cy="899116"/>
            <a:chOff x="1291550" y="1421925"/>
            <a:chExt cx="1399875" cy="1110775"/>
          </a:xfrm>
        </p:grpSpPr>
        <p:sp>
          <p:nvSpPr>
            <p:cNvPr id="1730" name="Google Shape;1730;p43"/>
            <p:cNvSpPr/>
            <p:nvPr/>
          </p:nvSpPr>
          <p:spPr>
            <a:xfrm>
              <a:off x="1291550" y="1421925"/>
              <a:ext cx="658725" cy="589775"/>
            </a:xfrm>
            <a:custGeom>
              <a:rect b="b" l="l" r="r" t="t"/>
              <a:pathLst>
                <a:path extrusionOk="0" h="23591" w="26349">
                  <a:moveTo>
                    <a:pt x="13167" y="1"/>
                  </a:moveTo>
                  <a:cubicBezTo>
                    <a:pt x="8107" y="1"/>
                    <a:pt x="3432" y="3283"/>
                    <a:pt x="1889" y="8378"/>
                  </a:cubicBezTo>
                  <a:cubicBezTo>
                    <a:pt x="1" y="14613"/>
                    <a:pt x="3521" y="21193"/>
                    <a:pt x="9757" y="23081"/>
                  </a:cubicBezTo>
                  <a:cubicBezTo>
                    <a:pt x="10895" y="23426"/>
                    <a:pt x="12046" y="23591"/>
                    <a:pt x="13178" y="23591"/>
                  </a:cubicBezTo>
                  <a:cubicBezTo>
                    <a:pt x="18235" y="23591"/>
                    <a:pt x="22917" y="20308"/>
                    <a:pt x="24460" y="15213"/>
                  </a:cubicBezTo>
                  <a:cubicBezTo>
                    <a:pt x="26348" y="8978"/>
                    <a:pt x="22827" y="2399"/>
                    <a:pt x="16592" y="510"/>
                  </a:cubicBezTo>
                  <a:cubicBezTo>
                    <a:pt x="15452" y="165"/>
                    <a:pt x="14300" y="1"/>
                    <a:pt x="13167" y="1"/>
                  </a:cubicBezTo>
                  <a:close/>
                </a:path>
              </a:pathLst>
            </a:custGeom>
            <a:solidFill>
              <a:schemeClr val="accent6"/>
            </a:solidFill>
            <a:ln cap="flat" cmpd="sng" w="1143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43"/>
            <p:cNvSpPr/>
            <p:nvPr/>
          </p:nvSpPr>
          <p:spPr>
            <a:xfrm>
              <a:off x="1958675" y="1421925"/>
              <a:ext cx="658725" cy="589775"/>
            </a:xfrm>
            <a:custGeom>
              <a:rect b="b" l="l" r="r" t="t"/>
              <a:pathLst>
                <a:path extrusionOk="0" h="23591" w="26349">
                  <a:moveTo>
                    <a:pt x="13167" y="1"/>
                  </a:moveTo>
                  <a:cubicBezTo>
                    <a:pt x="8107" y="1"/>
                    <a:pt x="3432" y="3283"/>
                    <a:pt x="1889" y="8378"/>
                  </a:cubicBezTo>
                  <a:cubicBezTo>
                    <a:pt x="1" y="14613"/>
                    <a:pt x="3521" y="21193"/>
                    <a:pt x="9757" y="23081"/>
                  </a:cubicBezTo>
                  <a:cubicBezTo>
                    <a:pt x="10895" y="23426"/>
                    <a:pt x="12046" y="23591"/>
                    <a:pt x="13178" y="23591"/>
                  </a:cubicBezTo>
                  <a:cubicBezTo>
                    <a:pt x="18235" y="23591"/>
                    <a:pt x="22917" y="20308"/>
                    <a:pt x="24460" y="15213"/>
                  </a:cubicBezTo>
                  <a:cubicBezTo>
                    <a:pt x="26348" y="8988"/>
                    <a:pt x="22817" y="2399"/>
                    <a:pt x="16592" y="510"/>
                  </a:cubicBezTo>
                  <a:cubicBezTo>
                    <a:pt x="15452" y="165"/>
                    <a:pt x="14300" y="1"/>
                    <a:pt x="13167" y="1"/>
                  </a:cubicBezTo>
                  <a:close/>
                </a:path>
              </a:pathLst>
            </a:custGeom>
            <a:solidFill>
              <a:schemeClr val="accent6"/>
            </a:solidFill>
            <a:ln cap="flat" cmpd="sng" w="1143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43"/>
            <p:cNvSpPr/>
            <p:nvPr/>
          </p:nvSpPr>
          <p:spPr>
            <a:xfrm>
              <a:off x="1359275" y="1947625"/>
              <a:ext cx="1332150" cy="585075"/>
            </a:xfrm>
            <a:custGeom>
              <a:rect b="b" l="l" r="r" t="t"/>
              <a:pathLst>
                <a:path extrusionOk="0" h="23403" w="53286">
                  <a:moveTo>
                    <a:pt x="52182" y="0"/>
                  </a:moveTo>
                  <a:cubicBezTo>
                    <a:pt x="52060" y="0"/>
                    <a:pt x="51935" y="21"/>
                    <a:pt x="51810" y="65"/>
                  </a:cubicBezTo>
                  <a:lnTo>
                    <a:pt x="50670" y="468"/>
                  </a:lnTo>
                  <a:lnTo>
                    <a:pt x="50325" y="596"/>
                  </a:lnTo>
                  <a:lnTo>
                    <a:pt x="39291" y="4510"/>
                  </a:lnTo>
                  <a:cubicBezTo>
                    <a:pt x="39104" y="3910"/>
                    <a:pt x="38543" y="3497"/>
                    <a:pt x="37914" y="3497"/>
                  </a:cubicBezTo>
                  <a:lnTo>
                    <a:pt x="7849" y="3497"/>
                  </a:lnTo>
                  <a:cubicBezTo>
                    <a:pt x="7052" y="3497"/>
                    <a:pt x="6403" y="4146"/>
                    <a:pt x="6403" y="4943"/>
                  </a:cubicBezTo>
                  <a:lnTo>
                    <a:pt x="6403" y="7353"/>
                  </a:lnTo>
                  <a:lnTo>
                    <a:pt x="3571" y="7353"/>
                  </a:lnTo>
                  <a:cubicBezTo>
                    <a:pt x="3010" y="7353"/>
                    <a:pt x="2538" y="7756"/>
                    <a:pt x="2459" y="8316"/>
                  </a:cubicBezTo>
                  <a:lnTo>
                    <a:pt x="1112" y="8316"/>
                  </a:lnTo>
                  <a:cubicBezTo>
                    <a:pt x="492" y="8316"/>
                    <a:pt x="1" y="8808"/>
                    <a:pt x="1" y="9418"/>
                  </a:cubicBezTo>
                  <a:lnTo>
                    <a:pt x="1" y="11876"/>
                  </a:lnTo>
                  <a:cubicBezTo>
                    <a:pt x="1" y="12486"/>
                    <a:pt x="492" y="12978"/>
                    <a:pt x="1112" y="12978"/>
                  </a:cubicBezTo>
                  <a:lnTo>
                    <a:pt x="2459" y="12978"/>
                  </a:lnTo>
                  <a:cubicBezTo>
                    <a:pt x="2489" y="13568"/>
                    <a:pt x="2971" y="14030"/>
                    <a:pt x="3571" y="14030"/>
                  </a:cubicBezTo>
                  <a:lnTo>
                    <a:pt x="6403" y="14030"/>
                  </a:lnTo>
                  <a:lnTo>
                    <a:pt x="6403" y="21957"/>
                  </a:lnTo>
                  <a:cubicBezTo>
                    <a:pt x="6403" y="22754"/>
                    <a:pt x="7052" y="23403"/>
                    <a:pt x="7849" y="23403"/>
                  </a:cubicBezTo>
                  <a:lnTo>
                    <a:pt x="37914" y="23403"/>
                  </a:lnTo>
                  <a:cubicBezTo>
                    <a:pt x="38710" y="23403"/>
                    <a:pt x="39360" y="22754"/>
                    <a:pt x="39369" y="21957"/>
                  </a:cubicBezTo>
                  <a:lnTo>
                    <a:pt x="39369" y="16784"/>
                  </a:lnTo>
                  <a:lnTo>
                    <a:pt x="50374" y="20020"/>
                  </a:lnTo>
                  <a:lnTo>
                    <a:pt x="50719" y="20128"/>
                  </a:lnTo>
                  <a:lnTo>
                    <a:pt x="51869" y="20462"/>
                  </a:lnTo>
                  <a:cubicBezTo>
                    <a:pt x="51968" y="20492"/>
                    <a:pt x="52076" y="20502"/>
                    <a:pt x="52174" y="20511"/>
                  </a:cubicBezTo>
                  <a:cubicBezTo>
                    <a:pt x="52784" y="20511"/>
                    <a:pt x="53286" y="20010"/>
                    <a:pt x="53286" y="19400"/>
                  </a:cubicBezTo>
                  <a:lnTo>
                    <a:pt x="53286" y="1107"/>
                  </a:lnTo>
                  <a:cubicBezTo>
                    <a:pt x="53286" y="473"/>
                    <a:pt x="52768" y="0"/>
                    <a:pt x="52182" y="0"/>
                  </a:cubicBezTo>
                  <a:close/>
                </a:path>
              </a:pathLst>
            </a:custGeom>
            <a:solidFill>
              <a:schemeClr val="accent6"/>
            </a:solidFill>
            <a:ln cap="flat" cmpd="sng" w="1143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3"/>
            <p:cNvSpPr/>
            <p:nvPr/>
          </p:nvSpPr>
          <p:spPr>
            <a:xfrm>
              <a:off x="1353763" y="1449663"/>
              <a:ext cx="534300" cy="534300"/>
            </a:xfrm>
            <a:custGeom>
              <a:rect b="b" l="l" r="r" t="t"/>
              <a:pathLst>
                <a:path extrusionOk="0" h="21372" w="21372">
                  <a:moveTo>
                    <a:pt x="10691" y="0"/>
                  </a:moveTo>
                  <a:cubicBezTo>
                    <a:pt x="4790" y="0"/>
                    <a:pt x="0" y="4790"/>
                    <a:pt x="0" y="10691"/>
                  </a:cubicBezTo>
                  <a:cubicBezTo>
                    <a:pt x="0" y="16592"/>
                    <a:pt x="4790" y="21371"/>
                    <a:pt x="10691" y="21371"/>
                  </a:cubicBezTo>
                  <a:cubicBezTo>
                    <a:pt x="16592" y="21371"/>
                    <a:pt x="21371" y="16592"/>
                    <a:pt x="21371" y="10691"/>
                  </a:cubicBezTo>
                  <a:cubicBezTo>
                    <a:pt x="21371" y="4790"/>
                    <a:pt x="16592" y="0"/>
                    <a:pt x="106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3"/>
            <p:cNvSpPr/>
            <p:nvPr/>
          </p:nvSpPr>
          <p:spPr>
            <a:xfrm>
              <a:off x="2020888" y="1449663"/>
              <a:ext cx="534300" cy="534300"/>
            </a:xfrm>
            <a:custGeom>
              <a:rect b="b" l="l" r="r" t="t"/>
              <a:pathLst>
                <a:path extrusionOk="0" h="21372" w="21372">
                  <a:moveTo>
                    <a:pt x="10691" y="0"/>
                  </a:moveTo>
                  <a:cubicBezTo>
                    <a:pt x="4790" y="0"/>
                    <a:pt x="0" y="4790"/>
                    <a:pt x="0" y="10691"/>
                  </a:cubicBezTo>
                  <a:cubicBezTo>
                    <a:pt x="0" y="16592"/>
                    <a:pt x="4790" y="21371"/>
                    <a:pt x="10691" y="21371"/>
                  </a:cubicBezTo>
                  <a:cubicBezTo>
                    <a:pt x="16592" y="21371"/>
                    <a:pt x="21371" y="16592"/>
                    <a:pt x="21371" y="10691"/>
                  </a:cubicBezTo>
                  <a:cubicBezTo>
                    <a:pt x="21371" y="4790"/>
                    <a:pt x="16592" y="0"/>
                    <a:pt x="106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3"/>
            <p:cNvSpPr/>
            <p:nvPr/>
          </p:nvSpPr>
          <p:spPr>
            <a:xfrm>
              <a:off x="1537525" y="2060850"/>
              <a:ext cx="768875" cy="442350"/>
            </a:xfrm>
            <a:custGeom>
              <a:rect b="b" l="l" r="r" t="t"/>
              <a:pathLst>
                <a:path extrusionOk="0" h="17694" w="30755">
                  <a:moveTo>
                    <a:pt x="345" y="1"/>
                  </a:moveTo>
                  <a:cubicBezTo>
                    <a:pt x="158" y="1"/>
                    <a:pt x="1" y="148"/>
                    <a:pt x="1" y="345"/>
                  </a:cubicBezTo>
                  <a:lnTo>
                    <a:pt x="1" y="17349"/>
                  </a:lnTo>
                  <a:cubicBezTo>
                    <a:pt x="1" y="17536"/>
                    <a:pt x="158" y="17694"/>
                    <a:pt x="345" y="17694"/>
                  </a:cubicBezTo>
                  <a:lnTo>
                    <a:pt x="30410" y="17694"/>
                  </a:lnTo>
                  <a:cubicBezTo>
                    <a:pt x="30597" y="17694"/>
                    <a:pt x="30754" y="17536"/>
                    <a:pt x="30754" y="17349"/>
                  </a:cubicBezTo>
                  <a:lnTo>
                    <a:pt x="30754" y="345"/>
                  </a:lnTo>
                  <a:cubicBezTo>
                    <a:pt x="30754" y="148"/>
                    <a:pt x="30597" y="1"/>
                    <a:pt x="304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3"/>
            <p:cNvSpPr/>
            <p:nvPr/>
          </p:nvSpPr>
          <p:spPr>
            <a:xfrm>
              <a:off x="1557450" y="2083725"/>
              <a:ext cx="731250" cy="402525"/>
            </a:xfrm>
            <a:custGeom>
              <a:rect b="b" l="l" r="r" t="t"/>
              <a:pathLst>
                <a:path extrusionOk="0" h="16101" w="29250">
                  <a:moveTo>
                    <a:pt x="28905" y="335"/>
                  </a:moveTo>
                  <a:lnTo>
                    <a:pt x="28905" y="15756"/>
                  </a:lnTo>
                  <a:lnTo>
                    <a:pt x="345" y="15756"/>
                  </a:lnTo>
                  <a:lnTo>
                    <a:pt x="345" y="335"/>
                  </a:lnTo>
                  <a:close/>
                  <a:moveTo>
                    <a:pt x="1" y="1"/>
                  </a:moveTo>
                  <a:lnTo>
                    <a:pt x="1" y="16100"/>
                  </a:lnTo>
                  <a:lnTo>
                    <a:pt x="29249" y="16100"/>
                  </a:lnTo>
                  <a:lnTo>
                    <a:pt x="292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3"/>
            <p:cNvSpPr/>
            <p:nvPr/>
          </p:nvSpPr>
          <p:spPr>
            <a:xfrm>
              <a:off x="1439175" y="2157250"/>
              <a:ext cx="917375" cy="111650"/>
            </a:xfrm>
            <a:custGeom>
              <a:rect b="b" l="l" r="r" t="t"/>
              <a:pathLst>
                <a:path extrusionOk="0" h="4466" w="36695">
                  <a:moveTo>
                    <a:pt x="1" y="0"/>
                  </a:moveTo>
                  <a:lnTo>
                    <a:pt x="1" y="4465"/>
                  </a:lnTo>
                  <a:lnTo>
                    <a:pt x="35672" y="4465"/>
                  </a:lnTo>
                  <a:cubicBezTo>
                    <a:pt x="36242" y="4465"/>
                    <a:pt x="36695" y="4003"/>
                    <a:pt x="36695" y="3432"/>
                  </a:cubicBezTo>
                  <a:lnTo>
                    <a:pt x="36695" y="1023"/>
                  </a:lnTo>
                  <a:cubicBezTo>
                    <a:pt x="36695" y="453"/>
                    <a:pt x="36242" y="0"/>
                    <a:pt x="3567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3"/>
            <p:cNvSpPr/>
            <p:nvPr/>
          </p:nvSpPr>
          <p:spPr>
            <a:xfrm>
              <a:off x="1623100" y="2187725"/>
              <a:ext cx="293350" cy="52650"/>
            </a:xfrm>
            <a:custGeom>
              <a:rect b="b" l="l" r="r" t="t"/>
              <a:pathLst>
                <a:path extrusionOk="0" fill="none" h="2106" w="11734">
                  <a:moveTo>
                    <a:pt x="1053" y="1"/>
                  </a:moveTo>
                  <a:lnTo>
                    <a:pt x="10681" y="1"/>
                  </a:lnTo>
                  <a:cubicBezTo>
                    <a:pt x="11271" y="1"/>
                    <a:pt x="11733" y="473"/>
                    <a:pt x="11733" y="1053"/>
                  </a:cubicBezTo>
                  <a:cubicBezTo>
                    <a:pt x="11733" y="1633"/>
                    <a:pt x="11271" y="2105"/>
                    <a:pt x="10681" y="2105"/>
                  </a:cubicBezTo>
                  <a:lnTo>
                    <a:pt x="1053" y="2105"/>
                  </a:lnTo>
                  <a:cubicBezTo>
                    <a:pt x="472" y="2105"/>
                    <a:pt x="0" y="1633"/>
                    <a:pt x="0" y="1053"/>
                  </a:cubicBezTo>
                  <a:cubicBezTo>
                    <a:pt x="0" y="473"/>
                    <a:pt x="472" y="1"/>
                    <a:pt x="1053" y="1"/>
                  </a:cubicBezTo>
                  <a:close/>
                </a:path>
              </a:pathLst>
            </a:custGeom>
            <a:noFill/>
            <a:ln cap="flat" cmpd="sng" w="8600">
              <a:solidFill>
                <a:schemeClr val="accent6"/>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3"/>
            <p:cNvSpPr/>
            <p:nvPr/>
          </p:nvSpPr>
          <p:spPr>
            <a:xfrm>
              <a:off x="1996825" y="2185750"/>
              <a:ext cx="55350" cy="55350"/>
            </a:xfrm>
            <a:custGeom>
              <a:rect b="b" l="l" r="r" t="t"/>
              <a:pathLst>
                <a:path extrusionOk="0" fill="none" h="2214" w="2214">
                  <a:moveTo>
                    <a:pt x="2213" y="1102"/>
                  </a:moveTo>
                  <a:cubicBezTo>
                    <a:pt x="2213" y="1722"/>
                    <a:pt x="1721" y="2214"/>
                    <a:pt x="1112" y="2214"/>
                  </a:cubicBezTo>
                  <a:cubicBezTo>
                    <a:pt x="492" y="2214"/>
                    <a:pt x="0" y="1722"/>
                    <a:pt x="0" y="1102"/>
                  </a:cubicBezTo>
                  <a:cubicBezTo>
                    <a:pt x="0" y="493"/>
                    <a:pt x="492" y="1"/>
                    <a:pt x="1112" y="1"/>
                  </a:cubicBezTo>
                  <a:cubicBezTo>
                    <a:pt x="1721" y="1"/>
                    <a:pt x="2213" y="493"/>
                    <a:pt x="2213" y="1102"/>
                  </a:cubicBezTo>
                  <a:close/>
                </a:path>
              </a:pathLst>
            </a:custGeom>
            <a:noFill/>
            <a:ln cap="flat" cmpd="sng" w="8600">
              <a:solidFill>
                <a:schemeClr val="accent6"/>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3"/>
            <p:cNvSpPr/>
            <p:nvPr/>
          </p:nvSpPr>
          <p:spPr>
            <a:xfrm>
              <a:off x="2091725" y="2185750"/>
              <a:ext cx="55350" cy="55350"/>
            </a:xfrm>
            <a:custGeom>
              <a:rect b="b" l="l" r="r" t="t"/>
              <a:pathLst>
                <a:path extrusionOk="0" fill="none" h="2214" w="2214">
                  <a:moveTo>
                    <a:pt x="2213" y="1102"/>
                  </a:moveTo>
                  <a:cubicBezTo>
                    <a:pt x="2213" y="1722"/>
                    <a:pt x="1722" y="2214"/>
                    <a:pt x="1112" y="2214"/>
                  </a:cubicBezTo>
                  <a:cubicBezTo>
                    <a:pt x="492" y="2214"/>
                    <a:pt x="1" y="1722"/>
                    <a:pt x="1" y="1102"/>
                  </a:cubicBezTo>
                  <a:cubicBezTo>
                    <a:pt x="1" y="493"/>
                    <a:pt x="492" y="1"/>
                    <a:pt x="1112" y="1"/>
                  </a:cubicBezTo>
                  <a:cubicBezTo>
                    <a:pt x="1722" y="1"/>
                    <a:pt x="2213" y="493"/>
                    <a:pt x="2213" y="1102"/>
                  </a:cubicBezTo>
                  <a:close/>
                </a:path>
              </a:pathLst>
            </a:custGeom>
            <a:noFill/>
            <a:ln cap="flat" cmpd="sng" w="8600">
              <a:solidFill>
                <a:schemeClr val="accent6"/>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3"/>
            <p:cNvSpPr/>
            <p:nvPr/>
          </p:nvSpPr>
          <p:spPr>
            <a:xfrm>
              <a:off x="1377725" y="2181325"/>
              <a:ext cx="120500" cy="61250"/>
            </a:xfrm>
            <a:custGeom>
              <a:rect b="b" l="l" r="r" t="t"/>
              <a:pathLst>
                <a:path extrusionOk="0" h="2450" w="4820">
                  <a:moveTo>
                    <a:pt x="0" y="1"/>
                  </a:moveTo>
                  <a:lnTo>
                    <a:pt x="0" y="2450"/>
                  </a:lnTo>
                  <a:lnTo>
                    <a:pt x="4819" y="2450"/>
                  </a:lnTo>
                  <a:lnTo>
                    <a:pt x="481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3"/>
            <p:cNvSpPr/>
            <p:nvPr/>
          </p:nvSpPr>
          <p:spPr>
            <a:xfrm>
              <a:off x="2334650" y="1973325"/>
              <a:ext cx="319900" cy="457600"/>
            </a:xfrm>
            <a:custGeom>
              <a:rect b="b" l="l" r="r" t="t"/>
              <a:pathLst>
                <a:path extrusionOk="0" h="18304" w="12796">
                  <a:moveTo>
                    <a:pt x="12795" y="1"/>
                  </a:moveTo>
                  <a:lnTo>
                    <a:pt x="11655" y="404"/>
                  </a:lnTo>
                  <a:lnTo>
                    <a:pt x="11310" y="522"/>
                  </a:lnTo>
                  <a:lnTo>
                    <a:pt x="0" y="4554"/>
                  </a:lnTo>
                  <a:lnTo>
                    <a:pt x="0" y="14537"/>
                  </a:lnTo>
                  <a:lnTo>
                    <a:pt x="11310" y="17861"/>
                  </a:lnTo>
                  <a:lnTo>
                    <a:pt x="11655" y="17969"/>
                  </a:lnTo>
                  <a:lnTo>
                    <a:pt x="12795" y="18303"/>
                  </a:lnTo>
                  <a:lnTo>
                    <a:pt x="127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3"/>
            <p:cNvSpPr/>
            <p:nvPr/>
          </p:nvSpPr>
          <p:spPr>
            <a:xfrm>
              <a:off x="2617400" y="1983425"/>
              <a:ext cx="8625" cy="439125"/>
            </a:xfrm>
            <a:custGeom>
              <a:rect b="b" l="l" r="r" t="t"/>
              <a:pathLst>
                <a:path extrusionOk="0" h="17565" w="345">
                  <a:moveTo>
                    <a:pt x="345" y="0"/>
                  </a:moveTo>
                  <a:lnTo>
                    <a:pt x="0" y="118"/>
                  </a:lnTo>
                  <a:lnTo>
                    <a:pt x="0" y="17457"/>
                  </a:lnTo>
                  <a:lnTo>
                    <a:pt x="345" y="17565"/>
                  </a:lnTo>
                  <a:lnTo>
                    <a:pt x="34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3"/>
            <p:cNvSpPr/>
            <p:nvPr/>
          </p:nvSpPr>
          <p:spPr>
            <a:xfrm>
              <a:off x="1413263" y="1517038"/>
              <a:ext cx="415300" cy="399550"/>
            </a:xfrm>
            <a:custGeom>
              <a:rect b="b" l="l" r="r" t="t"/>
              <a:pathLst>
                <a:path extrusionOk="0" h="15982" w="16612">
                  <a:moveTo>
                    <a:pt x="8626" y="334"/>
                  </a:moveTo>
                  <a:cubicBezTo>
                    <a:pt x="12845" y="334"/>
                    <a:pt x="16267" y="3767"/>
                    <a:pt x="16277" y="7986"/>
                  </a:cubicBezTo>
                  <a:cubicBezTo>
                    <a:pt x="16277" y="11084"/>
                    <a:pt x="14409" y="13877"/>
                    <a:pt x="11547" y="15057"/>
                  </a:cubicBezTo>
                  <a:cubicBezTo>
                    <a:pt x="10602" y="15451"/>
                    <a:pt x="9609" y="15642"/>
                    <a:pt x="8624" y="15642"/>
                  </a:cubicBezTo>
                  <a:cubicBezTo>
                    <a:pt x="6633" y="15642"/>
                    <a:pt x="4674" y="14862"/>
                    <a:pt x="3207" y="13395"/>
                  </a:cubicBezTo>
                  <a:cubicBezTo>
                    <a:pt x="1023" y="11212"/>
                    <a:pt x="365" y="7917"/>
                    <a:pt x="1555" y="5055"/>
                  </a:cubicBezTo>
                  <a:cubicBezTo>
                    <a:pt x="2735" y="2193"/>
                    <a:pt x="5528" y="334"/>
                    <a:pt x="8626" y="334"/>
                  </a:cubicBezTo>
                  <a:close/>
                  <a:moveTo>
                    <a:pt x="8628" y="1"/>
                  </a:moveTo>
                  <a:cubicBezTo>
                    <a:pt x="6548" y="1"/>
                    <a:pt x="4504" y="814"/>
                    <a:pt x="2971" y="2341"/>
                  </a:cubicBezTo>
                  <a:cubicBezTo>
                    <a:pt x="689" y="4632"/>
                    <a:pt x="1" y="8064"/>
                    <a:pt x="1240" y="11054"/>
                  </a:cubicBezTo>
                  <a:cubicBezTo>
                    <a:pt x="2479" y="14034"/>
                    <a:pt x="5390" y="15981"/>
                    <a:pt x="8626" y="15981"/>
                  </a:cubicBezTo>
                  <a:cubicBezTo>
                    <a:pt x="13032" y="15972"/>
                    <a:pt x="16602" y="12402"/>
                    <a:pt x="16612" y="7996"/>
                  </a:cubicBezTo>
                  <a:cubicBezTo>
                    <a:pt x="16612" y="4760"/>
                    <a:pt x="14664" y="1849"/>
                    <a:pt x="11684" y="610"/>
                  </a:cubicBezTo>
                  <a:cubicBezTo>
                    <a:pt x="10695" y="200"/>
                    <a:pt x="9657" y="1"/>
                    <a:pt x="86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3"/>
            <p:cNvSpPr/>
            <p:nvPr/>
          </p:nvSpPr>
          <p:spPr>
            <a:xfrm>
              <a:off x="2080388" y="1517038"/>
              <a:ext cx="415300" cy="399550"/>
            </a:xfrm>
            <a:custGeom>
              <a:rect b="b" l="l" r="r" t="t"/>
              <a:pathLst>
                <a:path extrusionOk="0" h="15982" w="16612">
                  <a:moveTo>
                    <a:pt x="8625" y="334"/>
                  </a:moveTo>
                  <a:cubicBezTo>
                    <a:pt x="12854" y="334"/>
                    <a:pt x="16277" y="3757"/>
                    <a:pt x="16287" y="7986"/>
                  </a:cubicBezTo>
                  <a:cubicBezTo>
                    <a:pt x="16277" y="11084"/>
                    <a:pt x="14418" y="13877"/>
                    <a:pt x="11556" y="15057"/>
                  </a:cubicBezTo>
                  <a:cubicBezTo>
                    <a:pt x="10608" y="15451"/>
                    <a:pt x="9613" y="15643"/>
                    <a:pt x="8626" y="15643"/>
                  </a:cubicBezTo>
                  <a:cubicBezTo>
                    <a:pt x="6637" y="15643"/>
                    <a:pt x="4682" y="14864"/>
                    <a:pt x="3216" y="13405"/>
                  </a:cubicBezTo>
                  <a:cubicBezTo>
                    <a:pt x="1033" y="11212"/>
                    <a:pt x="374" y="7917"/>
                    <a:pt x="1554" y="5065"/>
                  </a:cubicBezTo>
                  <a:cubicBezTo>
                    <a:pt x="2734" y="2203"/>
                    <a:pt x="5527" y="334"/>
                    <a:pt x="8625" y="334"/>
                  </a:cubicBezTo>
                  <a:close/>
                  <a:moveTo>
                    <a:pt x="8628" y="1"/>
                  </a:moveTo>
                  <a:cubicBezTo>
                    <a:pt x="6547" y="1"/>
                    <a:pt x="4504" y="814"/>
                    <a:pt x="2970" y="2341"/>
                  </a:cubicBezTo>
                  <a:cubicBezTo>
                    <a:pt x="689" y="4632"/>
                    <a:pt x="0" y="8064"/>
                    <a:pt x="1239" y="11054"/>
                  </a:cubicBezTo>
                  <a:cubicBezTo>
                    <a:pt x="2479" y="14034"/>
                    <a:pt x="5390" y="15981"/>
                    <a:pt x="8625" y="15981"/>
                  </a:cubicBezTo>
                  <a:cubicBezTo>
                    <a:pt x="13031" y="15972"/>
                    <a:pt x="16601" y="12402"/>
                    <a:pt x="16611" y="7996"/>
                  </a:cubicBezTo>
                  <a:cubicBezTo>
                    <a:pt x="16611" y="4760"/>
                    <a:pt x="14664" y="1849"/>
                    <a:pt x="11684" y="610"/>
                  </a:cubicBezTo>
                  <a:cubicBezTo>
                    <a:pt x="10695" y="200"/>
                    <a:pt x="9657" y="1"/>
                    <a:pt x="86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3"/>
            <p:cNvSpPr/>
            <p:nvPr/>
          </p:nvSpPr>
          <p:spPr>
            <a:xfrm>
              <a:off x="1572463" y="1675300"/>
              <a:ext cx="96900" cy="83025"/>
            </a:xfrm>
            <a:custGeom>
              <a:rect b="b" l="l" r="r" t="t"/>
              <a:pathLst>
                <a:path extrusionOk="0" h="3321" w="3876">
                  <a:moveTo>
                    <a:pt x="2211" y="350"/>
                  </a:moveTo>
                  <a:cubicBezTo>
                    <a:pt x="2215" y="350"/>
                    <a:pt x="2219" y="350"/>
                    <a:pt x="2223" y="350"/>
                  </a:cubicBezTo>
                  <a:cubicBezTo>
                    <a:pt x="2941" y="350"/>
                    <a:pt x="3531" y="940"/>
                    <a:pt x="3531" y="1668"/>
                  </a:cubicBezTo>
                  <a:cubicBezTo>
                    <a:pt x="3531" y="2459"/>
                    <a:pt x="2885" y="2985"/>
                    <a:pt x="2207" y="2985"/>
                  </a:cubicBezTo>
                  <a:cubicBezTo>
                    <a:pt x="1882" y="2985"/>
                    <a:pt x="1550" y="2864"/>
                    <a:pt x="1279" y="2593"/>
                  </a:cubicBezTo>
                  <a:cubicBezTo>
                    <a:pt x="456" y="1769"/>
                    <a:pt x="1039" y="350"/>
                    <a:pt x="2211" y="350"/>
                  </a:cubicBezTo>
                  <a:close/>
                  <a:moveTo>
                    <a:pt x="2202" y="0"/>
                  </a:moveTo>
                  <a:cubicBezTo>
                    <a:pt x="1795" y="0"/>
                    <a:pt x="1380" y="151"/>
                    <a:pt x="1043" y="488"/>
                  </a:cubicBezTo>
                  <a:cubicBezTo>
                    <a:pt x="1" y="1540"/>
                    <a:pt x="738" y="3320"/>
                    <a:pt x="2223" y="3320"/>
                  </a:cubicBezTo>
                  <a:cubicBezTo>
                    <a:pt x="3138" y="3320"/>
                    <a:pt x="3876" y="2583"/>
                    <a:pt x="3876" y="1668"/>
                  </a:cubicBezTo>
                  <a:cubicBezTo>
                    <a:pt x="3876" y="663"/>
                    <a:pt x="3055" y="0"/>
                    <a:pt x="2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3"/>
            <p:cNvSpPr/>
            <p:nvPr/>
          </p:nvSpPr>
          <p:spPr>
            <a:xfrm>
              <a:off x="2239475" y="1675300"/>
              <a:ext cx="97125" cy="83025"/>
            </a:xfrm>
            <a:custGeom>
              <a:rect b="b" l="l" r="r" t="t"/>
              <a:pathLst>
                <a:path extrusionOk="0" h="3321" w="3885">
                  <a:moveTo>
                    <a:pt x="2223" y="350"/>
                  </a:moveTo>
                  <a:cubicBezTo>
                    <a:pt x="2951" y="350"/>
                    <a:pt x="3541" y="940"/>
                    <a:pt x="3541" y="1668"/>
                  </a:cubicBezTo>
                  <a:cubicBezTo>
                    <a:pt x="3541" y="2459"/>
                    <a:pt x="2894" y="2985"/>
                    <a:pt x="2217" y="2985"/>
                  </a:cubicBezTo>
                  <a:cubicBezTo>
                    <a:pt x="1892" y="2985"/>
                    <a:pt x="1560" y="2864"/>
                    <a:pt x="1289" y="2593"/>
                  </a:cubicBezTo>
                  <a:cubicBezTo>
                    <a:pt x="462" y="1766"/>
                    <a:pt x="1043" y="350"/>
                    <a:pt x="2223" y="350"/>
                  </a:cubicBezTo>
                  <a:close/>
                  <a:moveTo>
                    <a:pt x="2211" y="0"/>
                  </a:moveTo>
                  <a:cubicBezTo>
                    <a:pt x="1804" y="0"/>
                    <a:pt x="1389" y="151"/>
                    <a:pt x="1053" y="488"/>
                  </a:cubicBezTo>
                  <a:cubicBezTo>
                    <a:pt x="0" y="1530"/>
                    <a:pt x="738" y="3320"/>
                    <a:pt x="2223" y="3320"/>
                  </a:cubicBezTo>
                  <a:cubicBezTo>
                    <a:pt x="2229" y="3320"/>
                    <a:pt x="2235" y="3320"/>
                    <a:pt x="2241" y="3320"/>
                  </a:cubicBezTo>
                  <a:cubicBezTo>
                    <a:pt x="3147" y="3320"/>
                    <a:pt x="3885" y="2577"/>
                    <a:pt x="3885" y="1668"/>
                  </a:cubicBezTo>
                  <a:cubicBezTo>
                    <a:pt x="3885" y="663"/>
                    <a:pt x="3065" y="0"/>
                    <a:pt x="2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8" name="Google Shape;1748;p43"/>
          <p:cNvSpPr txBox="1"/>
          <p:nvPr>
            <p:ph type="title"/>
          </p:nvPr>
        </p:nvSpPr>
        <p:spPr>
          <a:xfrm>
            <a:off x="513000" y="5478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HyperParameter Tuning</a:t>
            </a:r>
            <a:endParaRPr/>
          </a:p>
        </p:txBody>
      </p:sp>
      <p:pic>
        <p:nvPicPr>
          <p:cNvPr id="1749" name="Google Shape;1749;p43"/>
          <p:cNvPicPr preferRelativeResize="0"/>
          <p:nvPr/>
        </p:nvPicPr>
        <p:blipFill rotWithShape="1">
          <a:blip r:embed="rId3">
            <a:alphaModFix/>
          </a:blip>
          <a:srcRect b="0" l="0" r="6907" t="0"/>
          <a:stretch/>
        </p:blipFill>
        <p:spPr>
          <a:xfrm>
            <a:off x="551050" y="1387475"/>
            <a:ext cx="7896151" cy="2766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3" name="Shape 1753"/>
        <p:cNvGrpSpPr/>
        <p:nvPr/>
      </p:nvGrpSpPr>
      <p:grpSpPr>
        <a:xfrm>
          <a:off x="0" y="0"/>
          <a:ext cx="0" cy="0"/>
          <a:chOff x="0" y="0"/>
          <a:chExt cx="0" cy="0"/>
        </a:xfrm>
      </p:grpSpPr>
      <p:grpSp>
        <p:nvGrpSpPr>
          <p:cNvPr id="1754" name="Google Shape;1754;p44"/>
          <p:cNvGrpSpPr/>
          <p:nvPr/>
        </p:nvGrpSpPr>
        <p:grpSpPr>
          <a:xfrm>
            <a:off x="7445227" y="269212"/>
            <a:ext cx="1274241" cy="748519"/>
            <a:chOff x="3285175" y="1554625"/>
            <a:chExt cx="1458275" cy="856625"/>
          </a:xfrm>
        </p:grpSpPr>
        <p:sp>
          <p:nvSpPr>
            <p:cNvPr id="1755" name="Google Shape;1755;p44"/>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4"/>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4"/>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44"/>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4"/>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4"/>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44"/>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44"/>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44"/>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44"/>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4"/>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44"/>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44"/>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44"/>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44"/>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0" name="Google Shape;1770;p44"/>
          <p:cNvGrpSpPr/>
          <p:nvPr/>
        </p:nvGrpSpPr>
        <p:grpSpPr>
          <a:xfrm rot="1028139">
            <a:off x="277720" y="4166435"/>
            <a:ext cx="1034038" cy="971312"/>
            <a:chOff x="220838" y="-10150"/>
            <a:chExt cx="1417700" cy="1331700"/>
          </a:xfrm>
        </p:grpSpPr>
        <p:sp>
          <p:nvSpPr>
            <p:cNvPr id="1771" name="Google Shape;1771;p44"/>
            <p:cNvSpPr/>
            <p:nvPr/>
          </p:nvSpPr>
          <p:spPr>
            <a:xfrm>
              <a:off x="220838" y="-10150"/>
              <a:ext cx="1241175" cy="540250"/>
            </a:xfrm>
            <a:custGeom>
              <a:rect b="b" l="l" r="r" t="t"/>
              <a:pathLst>
                <a:path extrusionOk="0" h="21610" w="49647">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44"/>
            <p:cNvSpPr/>
            <p:nvPr/>
          </p:nvSpPr>
          <p:spPr>
            <a:xfrm>
              <a:off x="259938" y="212725"/>
              <a:ext cx="1378600" cy="1108825"/>
            </a:xfrm>
            <a:custGeom>
              <a:rect b="b" l="l" r="r" t="t"/>
              <a:pathLst>
                <a:path extrusionOk="0" h="44353" w="55144">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44"/>
            <p:cNvSpPr/>
            <p:nvPr/>
          </p:nvSpPr>
          <p:spPr>
            <a:xfrm>
              <a:off x="248725" y="11400"/>
              <a:ext cx="1178225" cy="485125"/>
            </a:xfrm>
            <a:custGeom>
              <a:rect b="b" l="l" r="r" t="t"/>
              <a:pathLst>
                <a:path extrusionOk="0" h="19405" w="47129">
                  <a:moveTo>
                    <a:pt x="45447" y="1"/>
                  </a:moveTo>
                  <a:lnTo>
                    <a:pt x="1" y="15431"/>
                  </a:lnTo>
                  <a:lnTo>
                    <a:pt x="1555" y="19405"/>
                  </a:lnTo>
                  <a:lnTo>
                    <a:pt x="47129" y="4013"/>
                  </a:lnTo>
                  <a:lnTo>
                    <a:pt x="454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4"/>
            <p:cNvSpPr/>
            <p:nvPr/>
          </p:nvSpPr>
          <p:spPr>
            <a:xfrm>
              <a:off x="453775" y="296600"/>
              <a:ext cx="177800" cy="114375"/>
            </a:xfrm>
            <a:custGeom>
              <a:rect b="b" l="l" r="r" t="t"/>
              <a:pathLst>
                <a:path extrusionOk="0" h="4575" w="7112">
                  <a:moveTo>
                    <a:pt x="3532" y="1"/>
                  </a:moveTo>
                  <a:lnTo>
                    <a:pt x="1" y="1201"/>
                  </a:lnTo>
                  <a:lnTo>
                    <a:pt x="3532" y="4574"/>
                  </a:lnTo>
                  <a:lnTo>
                    <a:pt x="7111" y="3423"/>
                  </a:lnTo>
                  <a:lnTo>
                    <a:pt x="35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4"/>
            <p:cNvSpPr/>
            <p:nvPr/>
          </p:nvSpPr>
          <p:spPr>
            <a:xfrm>
              <a:off x="275525" y="359300"/>
              <a:ext cx="177800" cy="114350"/>
            </a:xfrm>
            <a:custGeom>
              <a:rect b="b" l="l" r="r" t="t"/>
              <a:pathLst>
                <a:path extrusionOk="0" h="4574" w="7112">
                  <a:moveTo>
                    <a:pt x="3531" y="1"/>
                  </a:moveTo>
                  <a:lnTo>
                    <a:pt x="1" y="1201"/>
                  </a:lnTo>
                  <a:lnTo>
                    <a:pt x="3531" y="4574"/>
                  </a:lnTo>
                  <a:lnTo>
                    <a:pt x="7111" y="3413"/>
                  </a:ln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4"/>
            <p:cNvSpPr/>
            <p:nvPr/>
          </p:nvSpPr>
          <p:spPr>
            <a:xfrm>
              <a:off x="652700" y="229250"/>
              <a:ext cx="177775" cy="115325"/>
            </a:xfrm>
            <a:custGeom>
              <a:rect b="b" l="l" r="r" t="t"/>
              <a:pathLst>
                <a:path extrusionOk="0" h="4613" w="7111">
                  <a:moveTo>
                    <a:pt x="3531" y="0"/>
                  </a:moveTo>
                  <a:lnTo>
                    <a:pt x="0" y="1200"/>
                  </a:lnTo>
                  <a:lnTo>
                    <a:pt x="3570" y="4613"/>
                  </a:lnTo>
                  <a:lnTo>
                    <a:pt x="7111" y="3413"/>
                  </a:ln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4"/>
            <p:cNvSpPr/>
            <p:nvPr/>
          </p:nvSpPr>
          <p:spPr>
            <a:xfrm>
              <a:off x="851600" y="161875"/>
              <a:ext cx="177800" cy="115350"/>
            </a:xfrm>
            <a:custGeom>
              <a:rect b="b" l="l" r="r" t="t"/>
              <a:pathLst>
                <a:path extrusionOk="0" h="4614" w="7112">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4"/>
            <p:cNvSpPr/>
            <p:nvPr/>
          </p:nvSpPr>
          <p:spPr>
            <a:xfrm>
              <a:off x="1051500" y="94025"/>
              <a:ext cx="177775" cy="115325"/>
            </a:xfrm>
            <a:custGeom>
              <a:rect b="b" l="l" r="r" t="t"/>
              <a:pathLst>
                <a:path extrusionOk="0" h="4613" w="7111">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44"/>
            <p:cNvSpPr/>
            <p:nvPr/>
          </p:nvSpPr>
          <p:spPr>
            <a:xfrm>
              <a:off x="286600" y="234650"/>
              <a:ext cx="1318125" cy="1053325"/>
            </a:xfrm>
            <a:custGeom>
              <a:rect b="b" l="l" r="r" t="t"/>
              <a:pathLst>
                <a:path extrusionOk="0" h="42133" w="52725">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44"/>
            <p:cNvSpPr/>
            <p:nvPr/>
          </p:nvSpPr>
          <p:spPr>
            <a:xfrm>
              <a:off x="413450" y="645750"/>
              <a:ext cx="67650" cy="67150"/>
            </a:xfrm>
            <a:custGeom>
              <a:rect b="b" l="l" r="r" t="t"/>
              <a:pathLst>
                <a:path extrusionOk="0" h="2686" w="2706">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4"/>
            <p:cNvSpPr/>
            <p:nvPr/>
          </p:nvSpPr>
          <p:spPr>
            <a:xfrm>
              <a:off x="489425" y="634425"/>
              <a:ext cx="19450" cy="62250"/>
            </a:xfrm>
            <a:custGeom>
              <a:rect b="b" l="l" r="r" t="t"/>
              <a:pathLst>
                <a:path extrusionOk="0" h="2490" w="778">
                  <a:moveTo>
                    <a:pt x="257" y="1"/>
                  </a:moveTo>
                  <a:lnTo>
                    <a:pt x="1" y="50"/>
                  </a:lnTo>
                  <a:lnTo>
                    <a:pt x="522" y="2489"/>
                  </a:lnTo>
                  <a:lnTo>
                    <a:pt x="778" y="2430"/>
                  </a:lnTo>
                  <a:lnTo>
                    <a:pt x="25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4"/>
            <p:cNvSpPr/>
            <p:nvPr/>
          </p:nvSpPr>
          <p:spPr>
            <a:xfrm>
              <a:off x="520175" y="623400"/>
              <a:ext cx="61475" cy="66625"/>
            </a:xfrm>
            <a:custGeom>
              <a:rect b="b" l="l" r="r" t="t"/>
              <a:pathLst>
                <a:path extrusionOk="0" h="2665" w="2459">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4"/>
            <p:cNvSpPr/>
            <p:nvPr/>
          </p:nvSpPr>
          <p:spPr>
            <a:xfrm>
              <a:off x="587300" y="605925"/>
              <a:ext cx="56075" cy="69850"/>
            </a:xfrm>
            <a:custGeom>
              <a:rect b="b" l="l" r="r" t="t"/>
              <a:pathLst>
                <a:path extrusionOk="0" h="2794" w="2243">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44"/>
            <p:cNvSpPr/>
            <p:nvPr/>
          </p:nvSpPr>
          <p:spPr>
            <a:xfrm>
              <a:off x="646800" y="594325"/>
              <a:ext cx="62725" cy="63825"/>
            </a:xfrm>
            <a:custGeom>
              <a:rect b="b" l="l" r="r" t="t"/>
              <a:pathLst>
                <a:path extrusionOk="0" h="2553" w="2509">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4"/>
            <p:cNvSpPr/>
            <p:nvPr/>
          </p:nvSpPr>
          <p:spPr>
            <a:xfrm>
              <a:off x="705800" y="578875"/>
              <a:ext cx="50425" cy="66900"/>
            </a:xfrm>
            <a:custGeom>
              <a:rect b="b" l="l" r="r" t="t"/>
              <a:pathLst>
                <a:path extrusionOk="0" h="2676" w="2017">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4"/>
            <p:cNvSpPr/>
            <p:nvPr/>
          </p:nvSpPr>
          <p:spPr>
            <a:xfrm>
              <a:off x="766050" y="568850"/>
              <a:ext cx="71550" cy="63575"/>
            </a:xfrm>
            <a:custGeom>
              <a:rect b="b" l="l" r="r" t="t"/>
              <a:pathLst>
                <a:path extrusionOk="0" h="2543" w="2862">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4"/>
            <p:cNvSpPr/>
            <p:nvPr/>
          </p:nvSpPr>
          <p:spPr>
            <a:xfrm>
              <a:off x="846200" y="553575"/>
              <a:ext cx="61475" cy="66625"/>
            </a:xfrm>
            <a:custGeom>
              <a:rect b="b" l="l" r="r" t="t"/>
              <a:pathLst>
                <a:path extrusionOk="0" h="2665" w="2459">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4"/>
            <p:cNvSpPr/>
            <p:nvPr/>
          </p:nvSpPr>
          <p:spPr>
            <a:xfrm>
              <a:off x="525575" y="1019700"/>
              <a:ext cx="71075" cy="69375"/>
            </a:xfrm>
            <a:custGeom>
              <a:rect b="b" l="l" r="r" t="t"/>
              <a:pathLst>
                <a:path extrusionOk="0" h="2775" w="2843">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4"/>
            <p:cNvSpPr/>
            <p:nvPr/>
          </p:nvSpPr>
          <p:spPr>
            <a:xfrm>
              <a:off x="604500" y="1008100"/>
              <a:ext cx="66650" cy="59375"/>
            </a:xfrm>
            <a:custGeom>
              <a:rect b="b" l="l" r="r" t="t"/>
              <a:pathLst>
                <a:path extrusionOk="0" h="2375" w="2666">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4"/>
            <p:cNvSpPr/>
            <p:nvPr/>
          </p:nvSpPr>
          <p:spPr>
            <a:xfrm>
              <a:off x="668425" y="989725"/>
              <a:ext cx="56075" cy="63200"/>
            </a:xfrm>
            <a:custGeom>
              <a:rect b="b" l="l" r="r" t="t"/>
              <a:pathLst>
                <a:path extrusionOk="0" h="2528" w="2243">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4"/>
            <p:cNvSpPr/>
            <p:nvPr/>
          </p:nvSpPr>
          <p:spPr>
            <a:xfrm>
              <a:off x="736775" y="985775"/>
              <a:ext cx="18475" cy="58050"/>
            </a:xfrm>
            <a:custGeom>
              <a:rect b="b" l="l" r="r" t="t"/>
              <a:pathLst>
                <a:path extrusionOk="0" h="2322" w="739">
                  <a:moveTo>
                    <a:pt x="247" y="1"/>
                  </a:moveTo>
                  <a:lnTo>
                    <a:pt x="1" y="50"/>
                  </a:lnTo>
                  <a:lnTo>
                    <a:pt x="492" y="2322"/>
                  </a:lnTo>
                  <a:lnTo>
                    <a:pt x="738" y="2263"/>
                  </a:lnTo>
                  <a:lnTo>
                    <a:pt x="24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4"/>
            <p:cNvSpPr/>
            <p:nvPr/>
          </p:nvSpPr>
          <p:spPr>
            <a:xfrm>
              <a:off x="765300" y="972500"/>
              <a:ext cx="52400" cy="65175"/>
            </a:xfrm>
            <a:custGeom>
              <a:rect b="b" l="l" r="r" t="t"/>
              <a:pathLst>
                <a:path extrusionOk="0" h="2607" w="2096">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4"/>
            <p:cNvSpPr/>
            <p:nvPr/>
          </p:nvSpPr>
          <p:spPr>
            <a:xfrm>
              <a:off x="1121825" y="278425"/>
              <a:ext cx="122700" cy="140400"/>
            </a:xfrm>
            <a:custGeom>
              <a:rect b="b" l="l" r="r" t="t"/>
              <a:pathLst>
                <a:path extrusionOk="0" h="5616" w="4908">
                  <a:moveTo>
                    <a:pt x="4908" y="0"/>
                  </a:moveTo>
                  <a:lnTo>
                    <a:pt x="1269" y="826"/>
                  </a:lnTo>
                  <a:lnTo>
                    <a:pt x="0" y="5616"/>
                  </a:lnTo>
                  <a:lnTo>
                    <a:pt x="0" y="5616"/>
                  </a:lnTo>
                  <a:lnTo>
                    <a:pt x="3777" y="4829"/>
                  </a:lnTo>
                  <a:lnTo>
                    <a:pt x="49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4"/>
            <p:cNvSpPr/>
            <p:nvPr/>
          </p:nvSpPr>
          <p:spPr>
            <a:xfrm>
              <a:off x="1306450" y="238825"/>
              <a:ext cx="122725" cy="140175"/>
            </a:xfrm>
            <a:custGeom>
              <a:rect b="b" l="l" r="r" t="t"/>
              <a:pathLst>
                <a:path extrusionOk="0" h="5607" w="4909">
                  <a:moveTo>
                    <a:pt x="4909" y="1"/>
                  </a:moveTo>
                  <a:lnTo>
                    <a:pt x="1270" y="817"/>
                  </a:lnTo>
                  <a:lnTo>
                    <a:pt x="1" y="5607"/>
                  </a:lnTo>
                  <a:lnTo>
                    <a:pt x="3650" y="4721"/>
                  </a:lnTo>
                  <a:lnTo>
                    <a:pt x="49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4"/>
            <p:cNvSpPr/>
            <p:nvPr/>
          </p:nvSpPr>
          <p:spPr>
            <a:xfrm>
              <a:off x="917000" y="324875"/>
              <a:ext cx="122725" cy="140175"/>
            </a:xfrm>
            <a:custGeom>
              <a:rect b="b" l="l" r="r" t="t"/>
              <a:pathLst>
                <a:path extrusionOk="0" h="5607" w="4909">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4"/>
            <p:cNvSpPr/>
            <p:nvPr/>
          </p:nvSpPr>
          <p:spPr>
            <a:xfrm>
              <a:off x="712200" y="371100"/>
              <a:ext cx="122450" cy="140175"/>
            </a:xfrm>
            <a:custGeom>
              <a:rect b="b" l="l" r="r" t="t"/>
              <a:pathLst>
                <a:path extrusionOk="0" h="5607" w="4898">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4"/>
            <p:cNvSpPr/>
            <p:nvPr/>
          </p:nvSpPr>
          <p:spPr>
            <a:xfrm>
              <a:off x="506150" y="417825"/>
              <a:ext cx="122725" cy="140175"/>
            </a:xfrm>
            <a:custGeom>
              <a:rect b="b" l="l" r="r" t="t"/>
              <a:pathLst>
                <a:path extrusionOk="0" h="5607" w="4909">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4"/>
            <p:cNvSpPr/>
            <p:nvPr/>
          </p:nvSpPr>
          <p:spPr>
            <a:xfrm>
              <a:off x="311675" y="461825"/>
              <a:ext cx="122475" cy="139925"/>
            </a:xfrm>
            <a:custGeom>
              <a:rect b="b" l="l" r="r" t="t"/>
              <a:pathLst>
                <a:path extrusionOk="0" h="5597" w="4899">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4"/>
            <p:cNvSpPr/>
            <p:nvPr/>
          </p:nvSpPr>
          <p:spPr>
            <a:xfrm>
              <a:off x="307725" y="342050"/>
              <a:ext cx="1160800" cy="262650"/>
            </a:xfrm>
            <a:custGeom>
              <a:rect b="b" l="l" r="r" t="t"/>
              <a:pathLst>
                <a:path extrusionOk="0" h="10506" w="46432">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4"/>
            <p:cNvSpPr/>
            <p:nvPr/>
          </p:nvSpPr>
          <p:spPr>
            <a:xfrm>
              <a:off x="414775" y="555250"/>
              <a:ext cx="1012100" cy="219375"/>
            </a:xfrm>
            <a:custGeom>
              <a:rect b="b" l="l" r="r" t="t"/>
              <a:pathLst>
                <a:path extrusionOk="0" h="8775" w="40484">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4"/>
            <p:cNvSpPr/>
            <p:nvPr/>
          </p:nvSpPr>
          <p:spPr>
            <a:xfrm>
              <a:off x="468775" y="787750"/>
              <a:ext cx="1011475" cy="219450"/>
            </a:xfrm>
            <a:custGeom>
              <a:rect b="b" l="l" r="r" t="t"/>
              <a:pathLst>
                <a:path extrusionOk="0" h="8778" w="40459">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4"/>
            <p:cNvSpPr/>
            <p:nvPr/>
          </p:nvSpPr>
          <p:spPr>
            <a:xfrm>
              <a:off x="644825" y="719875"/>
              <a:ext cx="54600" cy="234225"/>
            </a:xfrm>
            <a:custGeom>
              <a:rect b="b" l="l" r="r" t="t"/>
              <a:pathLst>
                <a:path extrusionOk="0" h="9369" w="2184">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4"/>
            <p:cNvSpPr/>
            <p:nvPr/>
          </p:nvSpPr>
          <p:spPr>
            <a:xfrm>
              <a:off x="1170500" y="611925"/>
              <a:ext cx="55350" cy="236450"/>
            </a:xfrm>
            <a:custGeom>
              <a:rect b="b" l="l" r="r" t="t"/>
              <a:pathLst>
                <a:path extrusionOk="0" h="9458" w="2214">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4"/>
            <p:cNvSpPr/>
            <p:nvPr/>
          </p:nvSpPr>
          <p:spPr>
            <a:xfrm>
              <a:off x="514275" y="969425"/>
              <a:ext cx="989650" cy="215525"/>
            </a:xfrm>
            <a:custGeom>
              <a:rect b="b" l="l" r="r" t="t"/>
              <a:pathLst>
                <a:path extrusionOk="0" h="8621" w="39586">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4"/>
            <p:cNvSpPr/>
            <p:nvPr/>
          </p:nvSpPr>
          <p:spPr>
            <a:xfrm>
              <a:off x="439275" y="809950"/>
              <a:ext cx="48950" cy="52425"/>
            </a:xfrm>
            <a:custGeom>
              <a:rect b="b" l="l" r="r" t="t"/>
              <a:pathLst>
                <a:path extrusionOk="0" h="2097" w="1958">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4"/>
            <p:cNvSpPr/>
            <p:nvPr/>
          </p:nvSpPr>
          <p:spPr>
            <a:xfrm>
              <a:off x="489975" y="794975"/>
              <a:ext cx="62425" cy="51550"/>
            </a:xfrm>
            <a:custGeom>
              <a:rect b="b" l="l" r="r" t="t"/>
              <a:pathLst>
                <a:path extrusionOk="0" h="2062" w="2497">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4"/>
            <p:cNvSpPr/>
            <p:nvPr/>
          </p:nvSpPr>
          <p:spPr>
            <a:xfrm>
              <a:off x="555325" y="787125"/>
              <a:ext cx="42575" cy="48450"/>
            </a:xfrm>
            <a:custGeom>
              <a:rect b="b" l="l" r="r" t="t"/>
              <a:pathLst>
                <a:path extrusionOk="0" h="1938" w="1703">
                  <a:moveTo>
                    <a:pt x="207" y="0"/>
                  </a:moveTo>
                  <a:lnTo>
                    <a:pt x="1" y="49"/>
                  </a:lnTo>
                  <a:lnTo>
                    <a:pt x="433" y="1938"/>
                  </a:lnTo>
                  <a:lnTo>
                    <a:pt x="1702" y="1653"/>
                  </a:lnTo>
                  <a:lnTo>
                    <a:pt x="1663" y="1475"/>
                  </a:lnTo>
                  <a:lnTo>
                    <a:pt x="601"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44"/>
            <p:cNvSpPr/>
            <p:nvPr/>
          </p:nvSpPr>
          <p:spPr>
            <a:xfrm>
              <a:off x="600325" y="776800"/>
              <a:ext cx="42550" cy="48450"/>
            </a:xfrm>
            <a:custGeom>
              <a:rect b="b" l="l" r="r" t="t"/>
              <a:pathLst>
                <a:path extrusionOk="0" h="1938" w="1702">
                  <a:moveTo>
                    <a:pt x="207" y="0"/>
                  </a:moveTo>
                  <a:lnTo>
                    <a:pt x="0" y="49"/>
                  </a:lnTo>
                  <a:lnTo>
                    <a:pt x="433" y="1938"/>
                  </a:lnTo>
                  <a:lnTo>
                    <a:pt x="1702" y="1652"/>
                  </a:lnTo>
                  <a:lnTo>
                    <a:pt x="1662" y="1475"/>
                  </a:lnTo>
                  <a:lnTo>
                    <a:pt x="600"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44"/>
            <p:cNvSpPr/>
            <p:nvPr/>
          </p:nvSpPr>
          <p:spPr>
            <a:xfrm>
              <a:off x="694000" y="749725"/>
              <a:ext cx="42550" cy="50325"/>
            </a:xfrm>
            <a:custGeom>
              <a:rect b="b" l="l" r="r" t="t"/>
              <a:pathLst>
                <a:path extrusionOk="0" h="2013" w="1702">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4"/>
            <p:cNvSpPr/>
            <p:nvPr/>
          </p:nvSpPr>
          <p:spPr>
            <a:xfrm>
              <a:off x="740950" y="737425"/>
              <a:ext cx="49450" cy="50075"/>
            </a:xfrm>
            <a:custGeom>
              <a:rect b="b" l="l" r="r" t="t"/>
              <a:pathLst>
                <a:path extrusionOk="0" h="2003" w="1978">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4"/>
            <p:cNvSpPr/>
            <p:nvPr/>
          </p:nvSpPr>
          <p:spPr>
            <a:xfrm>
              <a:off x="796775" y="723675"/>
              <a:ext cx="44525" cy="54875"/>
            </a:xfrm>
            <a:custGeom>
              <a:rect b="b" l="l" r="r" t="t"/>
              <a:pathLst>
                <a:path extrusionOk="0" h="2195" w="1781">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44"/>
            <p:cNvSpPr/>
            <p:nvPr/>
          </p:nvSpPr>
          <p:spPr>
            <a:xfrm>
              <a:off x="847175" y="710400"/>
              <a:ext cx="50675" cy="56575"/>
            </a:xfrm>
            <a:custGeom>
              <a:rect b="b" l="l" r="r" t="t"/>
              <a:pathLst>
                <a:path extrusionOk="0" h="2263" w="2027">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44"/>
            <p:cNvSpPr/>
            <p:nvPr/>
          </p:nvSpPr>
          <p:spPr>
            <a:xfrm>
              <a:off x="907425" y="698350"/>
              <a:ext cx="44525" cy="54875"/>
            </a:xfrm>
            <a:custGeom>
              <a:rect b="b" l="l" r="r" t="t"/>
              <a:pathLst>
                <a:path extrusionOk="0" h="2195" w="1781">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44"/>
            <p:cNvSpPr/>
            <p:nvPr/>
          </p:nvSpPr>
          <p:spPr>
            <a:xfrm>
              <a:off x="1210825" y="630675"/>
              <a:ext cx="49425" cy="50050"/>
            </a:xfrm>
            <a:custGeom>
              <a:rect b="b" l="l" r="r" t="t"/>
              <a:pathLst>
                <a:path extrusionOk="0" h="2002" w="1977">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4"/>
            <p:cNvSpPr/>
            <p:nvPr/>
          </p:nvSpPr>
          <p:spPr>
            <a:xfrm>
              <a:off x="1266150" y="615500"/>
              <a:ext cx="48450" cy="53075"/>
            </a:xfrm>
            <a:custGeom>
              <a:rect b="b" l="l" r="r" t="t"/>
              <a:pathLst>
                <a:path extrusionOk="0" h="2123" w="1938">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44"/>
            <p:cNvSpPr/>
            <p:nvPr/>
          </p:nvSpPr>
          <p:spPr>
            <a:xfrm>
              <a:off x="1316800" y="603950"/>
              <a:ext cx="39350" cy="52400"/>
            </a:xfrm>
            <a:custGeom>
              <a:rect b="b" l="l" r="r" t="t"/>
              <a:pathLst>
                <a:path extrusionOk="0" h="2096" w="1574">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7" name="Google Shape;1817;p44"/>
          <p:cNvGrpSpPr/>
          <p:nvPr/>
        </p:nvGrpSpPr>
        <p:grpSpPr>
          <a:xfrm rot="-610959">
            <a:off x="7824350" y="4202534"/>
            <a:ext cx="1133128" cy="899116"/>
            <a:chOff x="1291550" y="1421925"/>
            <a:chExt cx="1399875" cy="1110775"/>
          </a:xfrm>
        </p:grpSpPr>
        <p:sp>
          <p:nvSpPr>
            <p:cNvPr id="1818" name="Google Shape;1818;p44"/>
            <p:cNvSpPr/>
            <p:nvPr/>
          </p:nvSpPr>
          <p:spPr>
            <a:xfrm>
              <a:off x="1291550" y="1421925"/>
              <a:ext cx="658725" cy="589775"/>
            </a:xfrm>
            <a:custGeom>
              <a:rect b="b" l="l" r="r" t="t"/>
              <a:pathLst>
                <a:path extrusionOk="0" h="23591" w="26349">
                  <a:moveTo>
                    <a:pt x="13167" y="1"/>
                  </a:moveTo>
                  <a:cubicBezTo>
                    <a:pt x="8107" y="1"/>
                    <a:pt x="3432" y="3283"/>
                    <a:pt x="1889" y="8378"/>
                  </a:cubicBezTo>
                  <a:cubicBezTo>
                    <a:pt x="1" y="14613"/>
                    <a:pt x="3521" y="21193"/>
                    <a:pt x="9757" y="23081"/>
                  </a:cubicBezTo>
                  <a:cubicBezTo>
                    <a:pt x="10895" y="23426"/>
                    <a:pt x="12046" y="23591"/>
                    <a:pt x="13178" y="23591"/>
                  </a:cubicBezTo>
                  <a:cubicBezTo>
                    <a:pt x="18235" y="23591"/>
                    <a:pt x="22917" y="20308"/>
                    <a:pt x="24460" y="15213"/>
                  </a:cubicBezTo>
                  <a:cubicBezTo>
                    <a:pt x="26348" y="8978"/>
                    <a:pt x="22827" y="2399"/>
                    <a:pt x="16592" y="510"/>
                  </a:cubicBezTo>
                  <a:cubicBezTo>
                    <a:pt x="15452" y="165"/>
                    <a:pt x="14300" y="1"/>
                    <a:pt x="13167" y="1"/>
                  </a:cubicBezTo>
                  <a:close/>
                </a:path>
              </a:pathLst>
            </a:custGeom>
            <a:solidFill>
              <a:schemeClr val="accent6"/>
            </a:solidFill>
            <a:ln cap="flat" cmpd="sng" w="1143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44"/>
            <p:cNvSpPr/>
            <p:nvPr/>
          </p:nvSpPr>
          <p:spPr>
            <a:xfrm>
              <a:off x="1958675" y="1421925"/>
              <a:ext cx="658725" cy="589775"/>
            </a:xfrm>
            <a:custGeom>
              <a:rect b="b" l="l" r="r" t="t"/>
              <a:pathLst>
                <a:path extrusionOk="0" h="23591" w="26349">
                  <a:moveTo>
                    <a:pt x="13167" y="1"/>
                  </a:moveTo>
                  <a:cubicBezTo>
                    <a:pt x="8107" y="1"/>
                    <a:pt x="3432" y="3283"/>
                    <a:pt x="1889" y="8378"/>
                  </a:cubicBezTo>
                  <a:cubicBezTo>
                    <a:pt x="1" y="14613"/>
                    <a:pt x="3521" y="21193"/>
                    <a:pt x="9757" y="23081"/>
                  </a:cubicBezTo>
                  <a:cubicBezTo>
                    <a:pt x="10895" y="23426"/>
                    <a:pt x="12046" y="23591"/>
                    <a:pt x="13178" y="23591"/>
                  </a:cubicBezTo>
                  <a:cubicBezTo>
                    <a:pt x="18235" y="23591"/>
                    <a:pt x="22917" y="20308"/>
                    <a:pt x="24460" y="15213"/>
                  </a:cubicBezTo>
                  <a:cubicBezTo>
                    <a:pt x="26348" y="8988"/>
                    <a:pt x="22817" y="2399"/>
                    <a:pt x="16592" y="510"/>
                  </a:cubicBezTo>
                  <a:cubicBezTo>
                    <a:pt x="15452" y="165"/>
                    <a:pt x="14300" y="1"/>
                    <a:pt x="13167" y="1"/>
                  </a:cubicBezTo>
                  <a:close/>
                </a:path>
              </a:pathLst>
            </a:custGeom>
            <a:solidFill>
              <a:schemeClr val="accent6"/>
            </a:solidFill>
            <a:ln cap="flat" cmpd="sng" w="1143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44"/>
            <p:cNvSpPr/>
            <p:nvPr/>
          </p:nvSpPr>
          <p:spPr>
            <a:xfrm>
              <a:off x="1359275" y="1947625"/>
              <a:ext cx="1332150" cy="585075"/>
            </a:xfrm>
            <a:custGeom>
              <a:rect b="b" l="l" r="r" t="t"/>
              <a:pathLst>
                <a:path extrusionOk="0" h="23403" w="53286">
                  <a:moveTo>
                    <a:pt x="52182" y="0"/>
                  </a:moveTo>
                  <a:cubicBezTo>
                    <a:pt x="52060" y="0"/>
                    <a:pt x="51935" y="21"/>
                    <a:pt x="51810" y="65"/>
                  </a:cubicBezTo>
                  <a:lnTo>
                    <a:pt x="50670" y="468"/>
                  </a:lnTo>
                  <a:lnTo>
                    <a:pt x="50325" y="596"/>
                  </a:lnTo>
                  <a:lnTo>
                    <a:pt x="39291" y="4510"/>
                  </a:lnTo>
                  <a:cubicBezTo>
                    <a:pt x="39104" y="3910"/>
                    <a:pt x="38543" y="3497"/>
                    <a:pt x="37914" y="3497"/>
                  </a:cubicBezTo>
                  <a:lnTo>
                    <a:pt x="7849" y="3497"/>
                  </a:lnTo>
                  <a:cubicBezTo>
                    <a:pt x="7052" y="3497"/>
                    <a:pt x="6403" y="4146"/>
                    <a:pt x="6403" y="4943"/>
                  </a:cubicBezTo>
                  <a:lnTo>
                    <a:pt x="6403" y="7353"/>
                  </a:lnTo>
                  <a:lnTo>
                    <a:pt x="3571" y="7353"/>
                  </a:lnTo>
                  <a:cubicBezTo>
                    <a:pt x="3010" y="7353"/>
                    <a:pt x="2538" y="7756"/>
                    <a:pt x="2459" y="8316"/>
                  </a:cubicBezTo>
                  <a:lnTo>
                    <a:pt x="1112" y="8316"/>
                  </a:lnTo>
                  <a:cubicBezTo>
                    <a:pt x="492" y="8316"/>
                    <a:pt x="1" y="8808"/>
                    <a:pt x="1" y="9418"/>
                  </a:cubicBezTo>
                  <a:lnTo>
                    <a:pt x="1" y="11876"/>
                  </a:lnTo>
                  <a:cubicBezTo>
                    <a:pt x="1" y="12486"/>
                    <a:pt x="492" y="12978"/>
                    <a:pt x="1112" y="12978"/>
                  </a:cubicBezTo>
                  <a:lnTo>
                    <a:pt x="2459" y="12978"/>
                  </a:lnTo>
                  <a:cubicBezTo>
                    <a:pt x="2489" y="13568"/>
                    <a:pt x="2971" y="14030"/>
                    <a:pt x="3571" y="14030"/>
                  </a:cubicBezTo>
                  <a:lnTo>
                    <a:pt x="6403" y="14030"/>
                  </a:lnTo>
                  <a:lnTo>
                    <a:pt x="6403" y="21957"/>
                  </a:lnTo>
                  <a:cubicBezTo>
                    <a:pt x="6403" y="22754"/>
                    <a:pt x="7052" y="23403"/>
                    <a:pt x="7849" y="23403"/>
                  </a:cubicBezTo>
                  <a:lnTo>
                    <a:pt x="37914" y="23403"/>
                  </a:lnTo>
                  <a:cubicBezTo>
                    <a:pt x="38710" y="23403"/>
                    <a:pt x="39360" y="22754"/>
                    <a:pt x="39369" y="21957"/>
                  </a:cubicBezTo>
                  <a:lnTo>
                    <a:pt x="39369" y="16784"/>
                  </a:lnTo>
                  <a:lnTo>
                    <a:pt x="50374" y="20020"/>
                  </a:lnTo>
                  <a:lnTo>
                    <a:pt x="50719" y="20128"/>
                  </a:lnTo>
                  <a:lnTo>
                    <a:pt x="51869" y="20462"/>
                  </a:lnTo>
                  <a:cubicBezTo>
                    <a:pt x="51968" y="20492"/>
                    <a:pt x="52076" y="20502"/>
                    <a:pt x="52174" y="20511"/>
                  </a:cubicBezTo>
                  <a:cubicBezTo>
                    <a:pt x="52784" y="20511"/>
                    <a:pt x="53286" y="20010"/>
                    <a:pt x="53286" y="19400"/>
                  </a:cubicBezTo>
                  <a:lnTo>
                    <a:pt x="53286" y="1107"/>
                  </a:lnTo>
                  <a:cubicBezTo>
                    <a:pt x="53286" y="473"/>
                    <a:pt x="52768" y="0"/>
                    <a:pt x="52182" y="0"/>
                  </a:cubicBezTo>
                  <a:close/>
                </a:path>
              </a:pathLst>
            </a:custGeom>
            <a:solidFill>
              <a:schemeClr val="accent6"/>
            </a:solidFill>
            <a:ln cap="flat" cmpd="sng" w="1143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44"/>
            <p:cNvSpPr/>
            <p:nvPr/>
          </p:nvSpPr>
          <p:spPr>
            <a:xfrm>
              <a:off x="1353763" y="1449663"/>
              <a:ext cx="534300" cy="534300"/>
            </a:xfrm>
            <a:custGeom>
              <a:rect b="b" l="l" r="r" t="t"/>
              <a:pathLst>
                <a:path extrusionOk="0" h="21372" w="21372">
                  <a:moveTo>
                    <a:pt x="10691" y="0"/>
                  </a:moveTo>
                  <a:cubicBezTo>
                    <a:pt x="4790" y="0"/>
                    <a:pt x="0" y="4790"/>
                    <a:pt x="0" y="10691"/>
                  </a:cubicBezTo>
                  <a:cubicBezTo>
                    <a:pt x="0" y="16592"/>
                    <a:pt x="4790" y="21371"/>
                    <a:pt x="10691" y="21371"/>
                  </a:cubicBezTo>
                  <a:cubicBezTo>
                    <a:pt x="16592" y="21371"/>
                    <a:pt x="21371" y="16592"/>
                    <a:pt x="21371" y="10691"/>
                  </a:cubicBezTo>
                  <a:cubicBezTo>
                    <a:pt x="21371" y="4790"/>
                    <a:pt x="16592" y="0"/>
                    <a:pt x="106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44"/>
            <p:cNvSpPr/>
            <p:nvPr/>
          </p:nvSpPr>
          <p:spPr>
            <a:xfrm>
              <a:off x="2020888" y="1449663"/>
              <a:ext cx="534300" cy="534300"/>
            </a:xfrm>
            <a:custGeom>
              <a:rect b="b" l="l" r="r" t="t"/>
              <a:pathLst>
                <a:path extrusionOk="0" h="21372" w="21372">
                  <a:moveTo>
                    <a:pt x="10691" y="0"/>
                  </a:moveTo>
                  <a:cubicBezTo>
                    <a:pt x="4790" y="0"/>
                    <a:pt x="0" y="4790"/>
                    <a:pt x="0" y="10691"/>
                  </a:cubicBezTo>
                  <a:cubicBezTo>
                    <a:pt x="0" y="16592"/>
                    <a:pt x="4790" y="21371"/>
                    <a:pt x="10691" y="21371"/>
                  </a:cubicBezTo>
                  <a:cubicBezTo>
                    <a:pt x="16592" y="21371"/>
                    <a:pt x="21371" y="16592"/>
                    <a:pt x="21371" y="10691"/>
                  </a:cubicBezTo>
                  <a:cubicBezTo>
                    <a:pt x="21371" y="4790"/>
                    <a:pt x="16592" y="0"/>
                    <a:pt x="106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44"/>
            <p:cNvSpPr/>
            <p:nvPr/>
          </p:nvSpPr>
          <p:spPr>
            <a:xfrm>
              <a:off x="1537525" y="2060850"/>
              <a:ext cx="768875" cy="442350"/>
            </a:xfrm>
            <a:custGeom>
              <a:rect b="b" l="l" r="r" t="t"/>
              <a:pathLst>
                <a:path extrusionOk="0" h="17694" w="30755">
                  <a:moveTo>
                    <a:pt x="345" y="1"/>
                  </a:moveTo>
                  <a:cubicBezTo>
                    <a:pt x="158" y="1"/>
                    <a:pt x="1" y="148"/>
                    <a:pt x="1" y="345"/>
                  </a:cubicBezTo>
                  <a:lnTo>
                    <a:pt x="1" y="17349"/>
                  </a:lnTo>
                  <a:cubicBezTo>
                    <a:pt x="1" y="17536"/>
                    <a:pt x="158" y="17694"/>
                    <a:pt x="345" y="17694"/>
                  </a:cubicBezTo>
                  <a:lnTo>
                    <a:pt x="30410" y="17694"/>
                  </a:lnTo>
                  <a:cubicBezTo>
                    <a:pt x="30597" y="17694"/>
                    <a:pt x="30754" y="17536"/>
                    <a:pt x="30754" y="17349"/>
                  </a:cubicBezTo>
                  <a:lnTo>
                    <a:pt x="30754" y="345"/>
                  </a:lnTo>
                  <a:cubicBezTo>
                    <a:pt x="30754" y="148"/>
                    <a:pt x="30597" y="1"/>
                    <a:pt x="304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4"/>
            <p:cNvSpPr/>
            <p:nvPr/>
          </p:nvSpPr>
          <p:spPr>
            <a:xfrm>
              <a:off x="1557450" y="2083725"/>
              <a:ext cx="731250" cy="402525"/>
            </a:xfrm>
            <a:custGeom>
              <a:rect b="b" l="l" r="r" t="t"/>
              <a:pathLst>
                <a:path extrusionOk="0" h="16101" w="29250">
                  <a:moveTo>
                    <a:pt x="28905" y="335"/>
                  </a:moveTo>
                  <a:lnTo>
                    <a:pt x="28905" y="15756"/>
                  </a:lnTo>
                  <a:lnTo>
                    <a:pt x="345" y="15756"/>
                  </a:lnTo>
                  <a:lnTo>
                    <a:pt x="345" y="335"/>
                  </a:lnTo>
                  <a:close/>
                  <a:moveTo>
                    <a:pt x="1" y="1"/>
                  </a:moveTo>
                  <a:lnTo>
                    <a:pt x="1" y="16100"/>
                  </a:lnTo>
                  <a:lnTo>
                    <a:pt x="29249" y="16100"/>
                  </a:lnTo>
                  <a:lnTo>
                    <a:pt x="292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4"/>
            <p:cNvSpPr/>
            <p:nvPr/>
          </p:nvSpPr>
          <p:spPr>
            <a:xfrm>
              <a:off x="1439175" y="2157250"/>
              <a:ext cx="917375" cy="111650"/>
            </a:xfrm>
            <a:custGeom>
              <a:rect b="b" l="l" r="r" t="t"/>
              <a:pathLst>
                <a:path extrusionOk="0" h="4466" w="36695">
                  <a:moveTo>
                    <a:pt x="1" y="0"/>
                  </a:moveTo>
                  <a:lnTo>
                    <a:pt x="1" y="4465"/>
                  </a:lnTo>
                  <a:lnTo>
                    <a:pt x="35672" y="4465"/>
                  </a:lnTo>
                  <a:cubicBezTo>
                    <a:pt x="36242" y="4465"/>
                    <a:pt x="36695" y="4003"/>
                    <a:pt x="36695" y="3432"/>
                  </a:cubicBezTo>
                  <a:lnTo>
                    <a:pt x="36695" y="1023"/>
                  </a:lnTo>
                  <a:cubicBezTo>
                    <a:pt x="36695" y="453"/>
                    <a:pt x="36242" y="0"/>
                    <a:pt x="3567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4"/>
            <p:cNvSpPr/>
            <p:nvPr/>
          </p:nvSpPr>
          <p:spPr>
            <a:xfrm>
              <a:off x="1623100" y="2187725"/>
              <a:ext cx="293350" cy="52650"/>
            </a:xfrm>
            <a:custGeom>
              <a:rect b="b" l="l" r="r" t="t"/>
              <a:pathLst>
                <a:path extrusionOk="0" fill="none" h="2106" w="11734">
                  <a:moveTo>
                    <a:pt x="1053" y="1"/>
                  </a:moveTo>
                  <a:lnTo>
                    <a:pt x="10681" y="1"/>
                  </a:lnTo>
                  <a:cubicBezTo>
                    <a:pt x="11271" y="1"/>
                    <a:pt x="11733" y="473"/>
                    <a:pt x="11733" y="1053"/>
                  </a:cubicBezTo>
                  <a:cubicBezTo>
                    <a:pt x="11733" y="1633"/>
                    <a:pt x="11271" y="2105"/>
                    <a:pt x="10681" y="2105"/>
                  </a:cubicBezTo>
                  <a:lnTo>
                    <a:pt x="1053" y="2105"/>
                  </a:lnTo>
                  <a:cubicBezTo>
                    <a:pt x="472" y="2105"/>
                    <a:pt x="0" y="1633"/>
                    <a:pt x="0" y="1053"/>
                  </a:cubicBezTo>
                  <a:cubicBezTo>
                    <a:pt x="0" y="473"/>
                    <a:pt x="472" y="1"/>
                    <a:pt x="1053" y="1"/>
                  </a:cubicBezTo>
                  <a:close/>
                </a:path>
              </a:pathLst>
            </a:custGeom>
            <a:noFill/>
            <a:ln cap="flat" cmpd="sng" w="8600">
              <a:solidFill>
                <a:schemeClr val="accent6"/>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4"/>
            <p:cNvSpPr/>
            <p:nvPr/>
          </p:nvSpPr>
          <p:spPr>
            <a:xfrm>
              <a:off x="1996825" y="2185750"/>
              <a:ext cx="55350" cy="55350"/>
            </a:xfrm>
            <a:custGeom>
              <a:rect b="b" l="l" r="r" t="t"/>
              <a:pathLst>
                <a:path extrusionOk="0" fill="none" h="2214" w="2214">
                  <a:moveTo>
                    <a:pt x="2213" y="1102"/>
                  </a:moveTo>
                  <a:cubicBezTo>
                    <a:pt x="2213" y="1722"/>
                    <a:pt x="1721" y="2214"/>
                    <a:pt x="1112" y="2214"/>
                  </a:cubicBezTo>
                  <a:cubicBezTo>
                    <a:pt x="492" y="2214"/>
                    <a:pt x="0" y="1722"/>
                    <a:pt x="0" y="1102"/>
                  </a:cubicBezTo>
                  <a:cubicBezTo>
                    <a:pt x="0" y="493"/>
                    <a:pt x="492" y="1"/>
                    <a:pt x="1112" y="1"/>
                  </a:cubicBezTo>
                  <a:cubicBezTo>
                    <a:pt x="1721" y="1"/>
                    <a:pt x="2213" y="493"/>
                    <a:pt x="2213" y="1102"/>
                  </a:cubicBezTo>
                  <a:close/>
                </a:path>
              </a:pathLst>
            </a:custGeom>
            <a:noFill/>
            <a:ln cap="flat" cmpd="sng" w="8600">
              <a:solidFill>
                <a:schemeClr val="accent6"/>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4"/>
            <p:cNvSpPr/>
            <p:nvPr/>
          </p:nvSpPr>
          <p:spPr>
            <a:xfrm>
              <a:off x="2091725" y="2185750"/>
              <a:ext cx="55350" cy="55350"/>
            </a:xfrm>
            <a:custGeom>
              <a:rect b="b" l="l" r="r" t="t"/>
              <a:pathLst>
                <a:path extrusionOk="0" fill="none" h="2214" w="2214">
                  <a:moveTo>
                    <a:pt x="2213" y="1102"/>
                  </a:moveTo>
                  <a:cubicBezTo>
                    <a:pt x="2213" y="1722"/>
                    <a:pt x="1722" y="2214"/>
                    <a:pt x="1112" y="2214"/>
                  </a:cubicBezTo>
                  <a:cubicBezTo>
                    <a:pt x="492" y="2214"/>
                    <a:pt x="1" y="1722"/>
                    <a:pt x="1" y="1102"/>
                  </a:cubicBezTo>
                  <a:cubicBezTo>
                    <a:pt x="1" y="493"/>
                    <a:pt x="492" y="1"/>
                    <a:pt x="1112" y="1"/>
                  </a:cubicBezTo>
                  <a:cubicBezTo>
                    <a:pt x="1722" y="1"/>
                    <a:pt x="2213" y="493"/>
                    <a:pt x="2213" y="1102"/>
                  </a:cubicBezTo>
                  <a:close/>
                </a:path>
              </a:pathLst>
            </a:custGeom>
            <a:noFill/>
            <a:ln cap="flat" cmpd="sng" w="8600">
              <a:solidFill>
                <a:schemeClr val="accent6"/>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4"/>
            <p:cNvSpPr/>
            <p:nvPr/>
          </p:nvSpPr>
          <p:spPr>
            <a:xfrm>
              <a:off x="1377725" y="2181325"/>
              <a:ext cx="120500" cy="61250"/>
            </a:xfrm>
            <a:custGeom>
              <a:rect b="b" l="l" r="r" t="t"/>
              <a:pathLst>
                <a:path extrusionOk="0" h="2450" w="4820">
                  <a:moveTo>
                    <a:pt x="0" y="1"/>
                  </a:moveTo>
                  <a:lnTo>
                    <a:pt x="0" y="2450"/>
                  </a:lnTo>
                  <a:lnTo>
                    <a:pt x="4819" y="2450"/>
                  </a:lnTo>
                  <a:lnTo>
                    <a:pt x="481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4"/>
            <p:cNvSpPr/>
            <p:nvPr/>
          </p:nvSpPr>
          <p:spPr>
            <a:xfrm>
              <a:off x="2334650" y="1973325"/>
              <a:ext cx="319900" cy="457600"/>
            </a:xfrm>
            <a:custGeom>
              <a:rect b="b" l="l" r="r" t="t"/>
              <a:pathLst>
                <a:path extrusionOk="0" h="18304" w="12796">
                  <a:moveTo>
                    <a:pt x="12795" y="1"/>
                  </a:moveTo>
                  <a:lnTo>
                    <a:pt x="11655" y="404"/>
                  </a:lnTo>
                  <a:lnTo>
                    <a:pt x="11310" y="522"/>
                  </a:lnTo>
                  <a:lnTo>
                    <a:pt x="0" y="4554"/>
                  </a:lnTo>
                  <a:lnTo>
                    <a:pt x="0" y="14537"/>
                  </a:lnTo>
                  <a:lnTo>
                    <a:pt x="11310" y="17861"/>
                  </a:lnTo>
                  <a:lnTo>
                    <a:pt x="11655" y="17969"/>
                  </a:lnTo>
                  <a:lnTo>
                    <a:pt x="12795" y="18303"/>
                  </a:lnTo>
                  <a:lnTo>
                    <a:pt x="127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44"/>
            <p:cNvSpPr/>
            <p:nvPr/>
          </p:nvSpPr>
          <p:spPr>
            <a:xfrm>
              <a:off x="2617400" y="1983425"/>
              <a:ext cx="8625" cy="439125"/>
            </a:xfrm>
            <a:custGeom>
              <a:rect b="b" l="l" r="r" t="t"/>
              <a:pathLst>
                <a:path extrusionOk="0" h="17565" w="345">
                  <a:moveTo>
                    <a:pt x="345" y="0"/>
                  </a:moveTo>
                  <a:lnTo>
                    <a:pt x="0" y="118"/>
                  </a:lnTo>
                  <a:lnTo>
                    <a:pt x="0" y="17457"/>
                  </a:lnTo>
                  <a:lnTo>
                    <a:pt x="345" y="17565"/>
                  </a:lnTo>
                  <a:lnTo>
                    <a:pt x="34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44"/>
            <p:cNvSpPr/>
            <p:nvPr/>
          </p:nvSpPr>
          <p:spPr>
            <a:xfrm>
              <a:off x="1413263" y="1517038"/>
              <a:ext cx="415300" cy="399550"/>
            </a:xfrm>
            <a:custGeom>
              <a:rect b="b" l="l" r="r" t="t"/>
              <a:pathLst>
                <a:path extrusionOk="0" h="15982" w="16612">
                  <a:moveTo>
                    <a:pt x="8626" y="334"/>
                  </a:moveTo>
                  <a:cubicBezTo>
                    <a:pt x="12845" y="334"/>
                    <a:pt x="16267" y="3767"/>
                    <a:pt x="16277" y="7986"/>
                  </a:cubicBezTo>
                  <a:cubicBezTo>
                    <a:pt x="16277" y="11084"/>
                    <a:pt x="14409" y="13877"/>
                    <a:pt x="11547" y="15057"/>
                  </a:cubicBezTo>
                  <a:cubicBezTo>
                    <a:pt x="10602" y="15451"/>
                    <a:pt x="9609" y="15642"/>
                    <a:pt x="8624" y="15642"/>
                  </a:cubicBezTo>
                  <a:cubicBezTo>
                    <a:pt x="6633" y="15642"/>
                    <a:pt x="4674" y="14862"/>
                    <a:pt x="3207" y="13395"/>
                  </a:cubicBezTo>
                  <a:cubicBezTo>
                    <a:pt x="1023" y="11212"/>
                    <a:pt x="365" y="7917"/>
                    <a:pt x="1555" y="5055"/>
                  </a:cubicBezTo>
                  <a:cubicBezTo>
                    <a:pt x="2735" y="2193"/>
                    <a:pt x="5528" y="334"/>
                    <a:pt x="8626" y="334"/>
                  </a:cubicBezTo>
                  <a:close/>
                  <a:moveTo>
                    <a:pt x="8628" y="1"/>
                  </a:moveTo>
                  <a:cubicBezTo>
                    <a:pt x="6548" y="1"/>
                    <a:pt x="4504" y="814"/>
                    <a:pt x="2971" y="2341"/>
                  </a:cubicBezTo>
                  <a:cubicBezTo>
                    <a:pt x="689" y="4632"/>
                    <a:pt x="1" y="8064"/>
                    <a:pt x="1240" y="11054"/>
                  </a:cubicBezTo>
                  <a:cubicBezTo>
                    <a:pt x="2479" y="14034"/>
                    <a:pt x="5390" y="15981"/>
                    <a:pt x="8626" y="15981"/>
                  </a:cubicBezTo>
                  <a:cubicBezTo>
                    <a:pt x="13032" y="15972"/>
                    <a:pt x="16602" y="12402"/>
                    <a:pt x="16612" y="7996"/>
                  </a:cubicBezTo>
                  <a:cubicBezTo>
                    <a:pt x="16612" y="4760"/>
                    <a:pt x="14664" y="1849"/>
                    <a:pt x="11684" y="610"/>
                  </a:cubicBezTo>
                  <a:cubicBezTo>
                    <a:pt x="10695" y="200"/>
                    <a:pt x="9657" y="1"/>
                    <a:pt x="86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4"/>
            <p:cNvSpPr/>
            <p:nvPr/>
          </p:nvSpPr>
          <p:spPr>
            <a:xfrm>
              <a:off x="2080388" y="1517038"/>
              <a:ext cx="415300" cy="399550"/>
            </a:xfrm>
            <a:custGeom>
              <a:rect b="b" l="l" r="r" t="t"/>
              <a:pathLst>
                <a:path extrusionOk="0" h="15982" w="16612">
                  <a:moveTo>
                    <a:pt x="8625" y="334"/>
                  </a:moveTo>
                  <a:cubicBezTo>
                    <a:pt x="12854" y="334"/>
                    <a:pt x="16277" y="3757"/>
                    <a:pt x="16287" y="7986"/>
                  </a:cubicBezTo>
                  <a:cubicBezTo>
                    <a:pt x="16277" y="11084"/>
                    <a:pt x="14418" y="13877"/>
                    <a:pt x="11556" y="15057"/>
                  </a:cubicBezTo>
                  <a:cubicBezTo>
                    <a:pt x="10608" y="15451"/>
                    <a:pt x="9613" y="15643"/>
                    <a:pt x="8626" y="15643"/>
                  </a:cubicBezTo>
                  <a:cubicBezTo>
                    <a:pt x="6637" y="15643"/>
                    <a:pt x="4682" y="14864"/>
                    <a:pt x="3216" y="13405"/>
                  </a:cubicBezTo>
                  <a:cubicBezTo>
                    <a:pt x="1033" y="11212"/>
                    <a:pt x="374" y="7917"/>
                    <a:pt x="1554" y="5065"/>
                  </a:cubicBezTo>
                  <a:cubicBezTo>
                    <a:pt x="2734" y="2203"/>
                    <a:pt x="5527" y="334"/>
                    <a:pt x="8625" y="334"/>
                  </a:cubicBezTo>
                  <a:close/>
                  <a:moveTo>
                    <a:pt x="8628" y="1"/>
                  </a:moveTo>
                  <a:cubicBezTo>
                    <a:pt x="6547" y="1"/>
                    <a:pt x="4504" y="814"/>
                    <a:pt x="2970" y="2341"/>
                  </a:cubicBezTo>
                  <a:cubicBezTo>
                    <a:pt x="689" y="4632"/>
                    <a:pt x="0" y="8064"/>
                    <a:pt x="1239" y="11054"/>
                  </a:cubicBezTo>
                  <a:cubicBezTo>
                    <a:pt x="2479" y="14034"/>
                    <a:pt x="5390" y="15981"/>
                    <a:pt x="8625" y="15981"/>
                  </a:cubicBezTo>
                  <a:cubicBezTo>
                    <a:pt x="13031" y="15972"/>
                    <a:pt x="16601" y="12402"/>
                    <a:pt x="16611" y="7996"/>
                  </a:cubicBezTo>
                  <a:cubicBezTo>
                    <a:pt x="16611" y="4760"/>
                    <a:pt x="14664" y="1849"/>
                    <a:pt x="11684" y="610"/>
                  </a:cubicBezTo>
                  <a:cubicBezTo>
                    <a:pt x="10695" y="200"/>
                    <a:pt x="9657" y="1"/>
                    <a:pt x="86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4"/>
            <p:cNvSpPr/>
            <p:nvPr/>
          </p:nvSpPr>
          <p:spPr>
            <a:xfrm>
              <a:off x="1572463" y="1675300"/>
              <a:ext cx="96900" cy="83025"/>
            </a:xfrm>
            <a:custGeom>
              <a:rect b="b" l="l" r="r" t="t"/>
              <a:pathLst>
                <a:path extrusionOk="0" h="3321" w="3876">
                  <a:moveTo>
                    <a:pt x="2211" y="350"/>
                  </a:moveTo>
                  <a:cubicBezTo>
                    <a:pt x="2215" y="350"/>
                    <a:pt x="2219" y="350"/>
                    <a:pt x="2223" y="350"/>
                  </a:cubicBezTo>
                  <a:cubicBezTo>
                    <a:pt x="2941" y="350"/>
                    <a:pt x="3531" y="940"/>
                    <a:pt x="3531" y="1668"/>
                  </a:cubicBezTo>
                  <a:cubicBezTo>
                    <a:pt x="3531" y="2459"/>
                    <a:pt x="2885" y="2985"/>
                    <a:pt x="2207" y="2985"/>
                  </a:cubicBezTo>
                  <a:cubicBezTo>
                    <a:pt x="1882" y="2985"/>
                    <a:pt x="1550" y="2864"/>
                    <a:pt x="1279" y="2593"/>
                  </a:cubicBezTo>
                  <a:cubicBezTo>
                    <a:pt x="456" y="1769"/>
                    <a:pt x="1039" y="350"/>
                    <a:pt x="2211" y="350"/>
                  </a:cubicBezTo>
                  <a:close/>
                  <a:moveTo>
                    <a:pt x="2202" y="0"/>
                  </a:moveTo>
                  <a:cubicBezTo>
                    <a:pt x="1795" y="0"/>
                    <a:pt x="1380" y="151"/>
                    <a:pt x="1043" y="488"/>
                  </a:cubicBezTo>
                  <a:cubicBezTo>
                    <a:pt x="1" y="1540"/>
                    <a:pt x="738" y="3320"/>
                    <a:pt x="2223" y="3320"/>
                  </a:cubicBezTo>
                  <a:cubicBezTo>
                    <a:pt x="3138" y="3320"/>
                    <a:pt x="3876" y="2583"/>
                    <a:pt x="3876" y="1668"/>
                  </a:cubicBezTo>
                  <a:cubicBezTo>
                    <a:pt x="3876" y="663"/>
                    <a:pt x="3055" y="0"/>
                    <a:pt x="2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4"/>
            <p:cNvSpPr/>
            <p:nvPr/>
          </p:nvSpPr>
          <p:spPr>
            <a:xfrm>
              <a:off x="2239475" y="1675300"/>
              <a:ext cx="97125" cy="83025"/>
            </a:xfrm>
            <a:custGeom>
              <a:rect b="b" l="l" r="r" t="t"/>
              <a:pathLst>
                <a:path extrusionOk="0" h="3321" w="3885">
                  <a:moveTo>
                    <a:pt x="2223" y="350"/>
                  </a:moveTo>
                  <a:cubicBezTo>
                    <a:pt x="2951" y="350"/>
                    <a:pt x="3541" y="940"/>
                    <a:pt x="3541" y="1668"/>
                  </a:cubicBezTo>
                  <a:cubicBezTo>
                    <a:pt x="3541" y="2459"/>
                    <a:pt x="2894" y="2985"/>
                    <a:pt x="2217" y="2985"/>
                  </a:cubicBezTo>
                  <a:cubicBezTo>
                    <a:pt x="1892" y="2985"/>
                    <a:pt x="1560" y="2864"/>
                    <a:pt x="1289" y="2593"/>
                  </a:cubicBezTo>
                  <a:cubicBezTo>
                    <a:pt x="462" y="1766"/>
                    <a:pt x="1043" y="350"/>
                    <a:pt x="2223" y="350"/>
                  </a:cubicBezTo>
                  <a:close/>
                  <a:moveTo>
                    <a:pt x="2211" y="0"/>
                  </a:moveTo>
                  <a:cubicBezTo>
                    <a:pt x="1804" y="0"/>
                    <a:pt x="1389" y="151"/>
                    <a:pt x="1053" y="488"/>
                  </a:cubicBezTo>
                  <a:cubicBezTo>
                    <a:pt x="0" y="1530"/>
                    <a:pt x="738" y="3320"/>
                    <a:pt x="2223" y="3320"/>
                  </a:cubicBezTo>
                  <a:cubicBezTo>
                    <a:pt x="2229" y="3320"/>
                    <a:pt x="2235" y="3320"/>
                    <a:pt x="2241" y="3320"/>
                  </a:cubicBezTo>
                  <a:cubicBezTo>
                    <a:pt x="3147" y="3320"/>
                    <a:pt x="3885" y="2577"/>
                    <a:pt x="3885" y="1668"/>
                  </a:cubicBezTo>
                  <a:cubicBezTo>
                    <a:pt x="3885" y="663"/>
                    <a:pt x="3065" y="0"/>
                    <a:pt x="2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6" name="Google Shape;1836;p44"/>
          <p:cNvSpPr txBox="1"/>
          <p:nvPr>
            <p:ph type="title"/>
          </p:nvPr>
        </p:nvSpPr>
        <p:spPr>
          <a:xfrm>
            <a:off x="513000" y="4115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HyperParameter Tuning</a:t>
            </a:r>
            <a:endParaRPr/>
          </a:p>
        </p:txBody>
      </p:sp>
      <p:pic>
        <p:nvPicPr>
          <p:cNvPr id="1837" name="Google Shape;1837;p44"/>
          <p:cNvPicPr preferRelativeResize="0"/>
          <p:nvPr/>
        </p:nvPicPr>
        <p:blipFill>
          <a:blip r:embed="rId3">
            <a:alphaModFix/>
          </a:blip>
          <a:stretch>
            <a:fillRect/>
          </a:stretch>
        </p:blipFill>
        <p:spPr>
          <a:xfrm>
            <a:off x="114221" y="1397550"/>
            <a:ext cx="8915553" cy="2638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1" name="Shape 1841"/>
        <p:cNvGrpSpPr/>
        <p:nvPr/>
      </p:nvGrpSpPr>
      <p:grpSpPr>
        <a:xfrm>
          <a:off x="0" y="0"/>
          <a:ext cx="0" cy="0"/>
          <a:chOff x="0" y="0"/>
          <a:chExt cx="0" cy="0"/>
        </a:xfrm>
      </p:grpSpPr>
      <p:grpSp>
        <p:nvGrpSpPr>
          <p:cNvPr id="1842" name="Google Shape;1842;p45"/>
          <p:cNvGrpSpPr/>
          <p:nvPr/>
        </p:nvGrpSpPr>
        <p:grpSpPr>
          <a:xfrm>
            <a:off x="7445227" y="269212"/>
            <a:ext cx="1274241" cy="748519"/>
            <a:chOff x="3285175" y="1554625"/>
            <a:chExt cx="1458275" cy="856625"/>
          </a:xfrm>
        </p:grpSpPr>
        <p:sp>
          <p:nvSpPr>
            <p:cNvPr id="1843" name="Google Shape;1843;p45"/>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45"/>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45"/>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5"/>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5"/>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5"/>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45"/>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5"/>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5"/>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5"/>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5"/>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5"/>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5"/>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5"/>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45"/>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8" name="Google Shape;1858;p45"/>
          <p:cNvGrpSpPr/>
          <p:nvPr/>
        </p:nvGrpSpPr>
        <p:grpSpPr>
          <a:xfrm rot="1028139">
            <a:off x="277720" y="3990910"/>
            <a:ext cx="1034038" cy="971312"/>
            <a:chOff x="220838" y="-10150"/>
            <a:chExt cx="1417700" cy="1331700"/>
          </a:xfrm>
        </p:grpSpPr>
        <p:sp>
          <p:nvSpPr>
            <p:cNvPr id="1859" name="Google Shape;1859;p45"/>
            <p:cNvSpPr/>
            <p:nvPr/>
          </p:nvSpPr>
          <p:spPr>
            <a:xfrm>
              <a:off x="220838" y="-10150"/>
              <a:ext cx="1241175" cy="540250"/>
            </a:xfrm>
            <a:custGeom>
              <a:rect b="b" l="l" r="r" t="t"/>
              <a:pathLst>
                <a:path extrusionOk="0" h="21610" w="49647">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5"/>
            <p:cNvSpPr/>
            <p:nvPr/>
          </p:nvSpPr>
          <p:spPr>
            <a:xfrm>
              <a:off x="259938" y="212725"/>
              <a:ext cx="1378600" cy="1108825"/>
            </a:xfrm>
            <a:custGeom>
              <a:rect b="b" l="l" r="r" t="t"/>
              <a:pathLst>
                <a:path extrusionOk="0" h="44353" w="55144">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5"/>
            <p:cNvSpPr/>
            <p:nvPr/>
          </p:nvSpPr>
          <p:spPr>
            <a:xfrm>
              <a:off x="248725" y="11400"/>
              <a:ext cx="1178225" cy="485125"/>
            </a:xfrm>
            <a:custGeom>
              <a:rect b="b" l="l" r="r" t="t"/>
              <a:pathLst>
                <a:path extrusionOk="0" h="19405" w="47129">
                  <a:moveTo>
                    <a:pt x="45447" y="1"/>
                  </a:moveTo>
                  <a:lnTo>
                    <a:pt x="1" y="15431"/>
                  </a:lnTo>
                  <a:lnTo>
                    <a:pt x="1555" y="19405"/>
                  </a:lnTo>
                  <a:lnTo>
                    <a:pt x="47129" y="4013"/>
                  </a:lnTo>
                  <a:lnTo>
                    <a:pt x="454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5"/>
            <p:cNvSpPr/>
            <p:nvPr/>
          </p:nvSpPr>
          <p:spPr>
            <a:xfrm>
              <a:off x="453775" y="296600"/>
              <a:ext cx="177800" cy="114375"/>
            </a:xfrm>
            <a:custGeom>
              <a:rect b="b" l="l" r="r" t="t"/>
              <a:pathLst>
                <a:path extrusionOk="0" h="4575" w="7112">
                  <a:moveTo>
                    <a:pt x="3532" y="1"/>
                  </a:moveTo>
                  <a:lnTo>
                    <a:pt x="1" y="1201"/>
                  </a:lnTo>
                  <a:lnTo>
                    <a:pt x="3532" y="4574"/>
                  </a:lnTo>
                  <a:lnTo>
                    <a:pt x="7111" y="3423"/>
                  </a:lnTo>
                  <a:lnTo>
                    <a:pt x="35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5"/>
            <p:cNvSpPr/>
            <p:nvPr/>
          </p:nvSpPr>
          <p:spPr>
            <a:xfrm>
              <a:off x="275525" y="359300"/>
              <a:ext cx="177800" cy="114350"/>
            </a:xfrm>
            <a:custGeom>
              <a:rect b="b" l="l" r="r" t="t"/>
              <a:pathLst>
                <a:path extrusionOk="0" h="4574" w="7112">
                  <a:moveTo>
                    <a:pt x="3531" y="1"/>
                  </a:moveTo>
                  <a:lnTo>
                    <a:pt x="1" y="1201"/>
                  </a:lnTo>
                  <a:lnTo>
                    <a:pt x="3531" y="4574"/>
                  </a:lnTo>
                  <a:lnTo>
                    <a:pt x="7111" y="3413"/>
                  </a:ln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5"/>
            <p:cNvSpPr/>
            <p:nvPr/>
          </p:nvSpPr>
          <p:spPr>
            <a:xfrm>
              <a:off x="652700" y="229250"/>
              <a:ext cx="177775" cy="115325"/>
            </a:xfrm>
            <a:custGeom>
              <a:rect b="b" l="l" r="r" t="t"/>
              <a:pathLst>
                <a:path extrusionOk="0" h="4613" w="7111">
                  <a:moveTo>
                    <a:pt x="3531" y="0"/>
                  </a:moveTo>
                  <a:lnTo>
                    <a:pt x="0" y="1200"/>
                  </a:lnTo>
                  <a:lnTo>
                    <a:pt x="3570" y="4613"/>
                  </a:lnTo>
                  <a:lnTo>
                    <a:pt x="7111" y="3413"/>
                  </a:ln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5"/>
            <p:cNvSpPr/>
            <p:nvPr/>
          </p:nvSpPr>
          <p:spPr>
            <a:xfrm>
              <a:off x="851600" y="161875"/>
              <a:ext cx="177800" cy="115350"/>
            </a:xfrm>
            <a:custGeom>
              <a:rect b="b" l="l" r="r" t="t"/>
              <a:pathLst>
                <a:path extrusionOk="0" h="4614" w="7112">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45"/>
            <p:cNvSpPr/>
            <p:nvPr/>
          </p:nvSpPr>
          <p:spPr>
            <a:xfrm>
              <a:off x="1051500" y="94025"/>
              <a:ext cx="177775" cy="115325"/>
            </a:xfrm>
            <a:custGeom>
              <a:rect b="b" l="l" r="r" t="t"/>
              <a:pathLst>
                <a:path extrusionOk="0" h="4613" w="7111">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45"/>
            <p:cNvSpPr/>
            <p:nvPr/>
          </p:nvSpPr>
          <p:spPr>
            <a:xfrm>
              <a:off x="286600" y="234650"/>
              <a:ext cx="1318125" cy="1053325"/>
            </a:xfrm>
            <a:custGeom>
              <a:rect b="b" l="l" r="r" t="t"/>
              <a:pathLst>
                <a:path extrusionOk="0" h="42133" w="52725">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45"/>
            <p:cNvSpPr/>
            <p:nvPr/>
          </p:nvSpPr>
          <p:spPr>
            <a:xfrm>
              <a:off x="413450" y="645750"/>
              <a:ext cx="67650" cy="67150"/>
            </a:xfrm>
            <a:custGeom>
              <a:rect b="b" l="l" r="r" t="t"/>
              <a:pathLst>
                <a:path extrusionOk="0" h="2686" w="2706">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45"/>
            <p:cNvSpPr/>
            <p:nvPr/>
          </p:nvSpPr>
          <p:spPr>
            <a:xfrm>
              <a:off x="489425" y="634425"/>
              <a:ext cx="19450" cy="62250"/>
            </a:xfrm>
            <a:custGeom>
              <a:rect b="b" l="l" r="r" t="t"/>
              <a:pathLst>
                <a:path extrusionOk="0" h="2490" w="778">
                  <a:moveTo>
                    <a:pt x="257" y="1"/>
                  </a:moveTo>
                  <a:lnTo>
                    <a:pt x="1" y="50"/>
                  </a:lnTo>
                  <a:lnTo>
                    <a:pt x="522" y="2489"/>
                  </a:lnTo>
                  <a:lnTo>
                    <a:pt x="778" y="2430"/>
                  </a:lnTo>
                  <a:lnTo>
                    <a:pt x="25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45"/>
            <p:cNvSpPr/>
            <p:nvPr/>
          </p:nvSpPr>
          <p:spPr>
            <a:xfrm>
              <a:off x="520175" y="623400"/>
              <a:ext cx="61475" cy="66625"/>
            </a:xfrm>
            <a:custGeom>
              <a:rect b="b" l="l" r="r" t="t"/>
              <a:pathLst>
                <a:path extrusionOk="0" h="2665" w="2459">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45"/>
            <p:cNvSpPr/>
            <p:nvPr/>
          </p:nvSpPr>
          <p:spPr>
            <a:xfrm>
              <a:off x="587300" y="605925"/>
              <a:ext cx="56075" cy="69850"/>
            </a:xfrm>
            <a:custGeom>
              <a:rect b="b" l="l" r="r" t="t"/>
              <a:pathLst>
                <a:path extrusionOk="0" h="2794" w="2243">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45"/>
            <p:cNvSpPr/>
            <p:nvPr/>
          </p:nvSpPr>
          <p:spPr>
            <a:xfrm>
              <a:off x="646800" y="594325"/>
              <a:ext cx="62725" cy="63825"/>
            </a:xfrm>
            <a:custGeom>
              <a:rect b="b" l="l" r="r" t="t"/>
              <a:pathLst>
                <a:path extrusionOk="0" h="2553" w="2509">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45"/>
            <p:cNvSpPr/>
            <p:nvPr/>
          </p:nvSpPr>
          <p:spPr>
            <a:xfrm>
              <a:off x="705800" y="578875"/>
              <a:ext cx="50425" cy="66900"/>
            </a:xfrm>
            <a:custGeom>
              <a:rect b="b" l="l" r="r" t="t"/>
              <a:pathLst>
                <a:path extrusionOk="0" h="2676" w="2017">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45"/>
            <p:cNvSpPr/>
            <p:nvPr/>
          </p:nvSpPr>
          <p:spPr>
            <a:xfrm>
              <a:off x="766050" y="568850"/>
              <a:ext cx="71550" cy="63575"/>
            </a:xfrm>
            <a:custGeom>
              <a:rect b="b" l="l" r="r" t="t"/>
              <a:pathLst>
                <a:path extrusionOk="0" h="2543" w="2862">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45"/>
            <p:cNvSpPr/>
            <p:nvPr/>
          </p:nvSpPr>
          <p:spPr>
            <a:xfrm>
              <a:off x="846200" y="553575"/>
              <a:ext cx="61475" cy="66625"/>
            </a:xfrm>
            <a:custGeom>
              <a:rect b="b" l="l" r="r" t="t"/>
              <a:pathLst>
                <a:path extrusionOk="0" h="2665" w="2459">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45"/>
            <p:cNvSpPr/>
            <p:nvPr/>
          </p:nvSpPr>
          <p:spPr>
            <a:xfrm>
              <a:off x="525575" y="1019700"/>
              <a:ext cx="71075" cy="69375"/>
            </a:xfrm>
            <a:custGeom>
              <a:rect b="b" l="l" r="r" t="t"/>
              <a:pathLst>
                <a:path extrusionOk="0" h="2775" w="2843">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45"/>
            <p:cNvSpPr/>
            <p:nvPr/>
          </p:nvSpPr>
          <p:spPr>
            <a:xfrm>
              <a:off x="604500" y="1008100"/>
              <a:ext cx="66650" cy="59375"/>
            </a:xfrm>
            <a:custGeom>
              <a:rect b="b" l="l" r="r" t="t"/>
              <a:pathLst>
                <a:path extrusionOk="0" h="2375" w="2666">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45"/>
            <p:cNvSpPr/>
            <p:nvPr/>
          </p:nvSpPr>
          <p:spPr>
            <a:xfrm>
              <a:off x="668425" y="989725"/>
              <a:ext cx="56075" cy="63200"/>
            </a:xfrm>
            <a:custGeom>
              <a:rect b="b" l="l" r="r" t="t"/>
              <a:pathLst>
                <a:path extrusionOk="0" h="2528" w="2243">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45"/>
            <p:cNvSpPr/>
            <p:nvPr/>
          </p:nvSpPr>
          <p:spPr>
            <a:xfrm>
              <a:off x="736775" y="985775"/>
              <a:ext cx="18475" cy="58050"/>
            </a:xfrm>
            <a:custGeom>
              <a:rect b="b" l="l" r="r" t="t"/>
              <a:pathLst>
                <a:path extrusionOk="0" h="2322" w="739">
                  <a:moveTo>
                    <a:pt x="247" y="1"/>
                  </a:moveTo>
                  <a:lnTo>
                    <a:pt x="1" y="50"/>
                  </a:lnTo>
                  <a:lnTo>
                    <a:pt x="492" y="2322"/>
                  </a:lnTo>
                  <a:lnTo>
                    <a:pt x="738" y="2263"/>
                  </a:lnTo>
                  <a:lnTo>
                    <a:pt x="24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45"/>
            <p:cNvSpPr/>
            <p:nvPr/>
          </p:nvSpPr>
          <p:spPr>
            <a:xfrm>
              <a:off x="765300" y="972500"/>
              <a:ext cx="52400" cy="65175"/>
            </a:xfrm>
            <a:custGeom>
              <a:rect b="b" l="l" r="r" t="t"/>
              <a:pathLst>
                <a:path extrusionOk="0" h="2607" w="2096">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45"/>
            <p:cNvSpPr/>
            <p:nvPr/>
          </p:nvSpPr>
          <p:spPr>
            <a:xfrm>
              <a:off x="1121825" y="278425"/>
              <a:ext cx="122700" cy="140400"/>
            </a:xfrm>
            <a:custGeom>
              <a:rect b="b" l="l" r="r" t="t"/>
              <a:pathLst>
                <a:path extrusionOk="0" h="5616" w="4908">
                  <a:moveTo>
                    <a:pt x="4908" y="0"/>
                  </a:moveTo>
                  <a:lnTo>
                    <a:pt x="1269" y="826"/>
                  </a:lnTo>
                  <a:lnTo>
                    <a:pt x="0" y="5616"/>
                  </a:lnTo>
                  <a:lnTo>
                    <a:pt x="0" y="5616"/>
                  </a:lnTo>
                  <a:lnTo>
                    <a:pt x="3777" y="4829"/>
                  </a:lnTo>
                  <a:lnTo>
                    <a:pt x="49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45"/>
            <p:cNvSpPr/>
            <p:nvPr/>
          </p:nvSpPr>
          <p:spPr>
            <a:xfrm>
              <a:off x="1306450" y="238825"/>
              <a:ext cx="122725" cy="140175"/>
            </a:xfrm>
            <a:custGeom>
              <a:rect b="b" l="l" r="r" t="t"/>
              <a:pathLst>
                <a:path extrusionOk="0" h="5607" w="4909">
                  <a:moveTo>
                    <a:pt x="4909" y="1"/>
                  </a:moveTo>
                  <a:lnTo>
                    <a:pt x="1270" y="817"/>
                  </a:lnTo>
                  <a:lnTo>
                    <a:pt x="1" y="5607"/>
                  </a:lnTo>
                  <a:lnTo>
                    <a:pt x="3650" y="4721"/>
                  </a:lnTo>
                  <a:lnTo>
                    <a:pt x="49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45"/>
            <p:cNvSpPr/>
            <p:nvPr/>
          </p:nvSpPr>
          <p:spPr>
            <a:xfrm>
              <a:off x="917000" y="324875"/>
              <a:ext cx="122725" cy="140175"/>
            </a:xfrm>
            <a:custGeom>
              <a:rect b="b" l="l" r="r" t="t"/>
              <a:pathLst>
                <a:path extrusionOk="0" h="5607" w="4909">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5"/>
            <p:cNvSpPr/>
            <p:nvPr/>
          </p:nvSpPr>
          <p:spPr>
            <a:xfrm>
              <a:off x="712200" y="371100"/>
              <a:ext cx="122450" cy="140175"/>
            </a:xfrm>
            <a:custGeom>
              <a:rect b="b" l="l" r="r" t="t"/>
              <a:pathLst>
                <a:path extrusionOk="0" h="5607" w="4898">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45"/>
            <p:cNvSpPr/>
            <p:nvPr/>
          </p:nvSpPr>
          <p:spPr>
            <a:xfrm>
              <a:off x="506150" y="417825"/>
              <a:ext cx="122725" cy="140175"/>
            </a:xfrm>
            <a:custGeom>
              <a:rect b="b" l="l" r="r" t="t"/>
              <a:pathLst>
                <a:path extrusionOk="0" h="5607" w="4909">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45"/>
            <p:cNvSpPr/>
            <p:nvPr/>
          </p:nvSpPr>
          <p:spPr>
            <a:xfrm>
              <a:off x="311675" y="461825"/>
              <a:ext cx="122475" cy="139925"/>
            </a:xfrm>
            <a:custGeom>
              <a:rect b="b" l="l" r="r" t="t"/>
              <a:pathLst>
                <a:path extrusionOk="0" h="5597" w="4899">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5"/>
            <p:cNvSpPr/>
            <p:nvPr/>
          </p:nvSpPr>
          <p:spPr>
            <a:xfrm>
              <a:off x="307725" y="342050"/>
              <a:ext cx="1160800" cy="262650"/>
            </a:xfrm>
            <a:custGeom>
              <a:rect b="b" l="l" r="r" t="t"/>
              <a:pathLst>
                <a:path extrusionOk="0" h="10506" w="46432">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5"/>
            <p:cNvSpPr/>
            <p:nvPr/>
          </p:nvSpPr>
          <p:spPr>
            <a:xfrm>
              <a:off x="414775" y="555250"/>
              <a:ext cx="1012100" cy="219375"/>
            </a:xfrm>
            <a:custGeom>
              <a:rect b="b" l="l" r="r" t="t"/>
              <a:pathLst>
                <a:path extrusionOk="0" h="8775" w="40484">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5"/>
            <p:cNvSpPr/>
            <p:nvPr/>
          </p:nvSpPr>
          <p:spPr>
            <a:xfrm>
              <a:off x="468775" y="787750"/>
              <a:ext cx="1011475" cy="219450"/>
            </a:xfrm>
            <a:custGeom>
              <a:rect b="b" l="l" r="r" t="t"/>
              <a:pathLst>
                <a:path extrusionOk="0" h="8778" w="40459">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45"/>
            <p:cNvSpPr/>
            <p:nvPr/>
          </p:nvSpPr>
          <p:spPr>
            <a:xfrm>
              <a:off x="644825" y="719875"/>
              <a:ext cx="54600" cy="234225"/>
            </a:xfrm>
            <a:custGeom>
              <a:rect b="b" l="l" r="r" t="t"/>
              <a:pathLst>
                <a:path extrusionOk="0" h="9369" w="2184">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45"/>
            <p:cNvSpPr/>
            <p:nvPr/>
          </p:nvSpPr>
          <p:spPr>
            <a:xfrm>
              <a:off x="1170500" y="611925"/>
              <a:ext cx="55350" cy="236450"/>
            </a:xfrm>
            <a:custGeom>
              <a:rect b="b" l="l" r="r" t="t"/>
              <a:pathLst>
                <a:path extrusionOk="0" h="9458" w="2214">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45"/>
            <p:cNvSpPr/>
            <p:nvPr/>
          </p:nvSpPr>
          <p:spPr>
            <a:xfrm>
              <a:off x="514275" y="969425"/>
              <a:ext cx="989650" cy="215525"/>
            </a:xfrm>
            <a:custGeom>
              <a:rect b="b" l="l" r="r" t="t"/>
              <a:pathLst>
                <a:path extrusionOk="0" h="8621" w="39586">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45"/>
            <p:cNvSpPr/>
            <p:nvPr/>
          </p:nvSpPr>
          <p:spPr>
            <a:xfrm>
              <a:off x="439275" y="809950"/>
              <a:ext cx="48950" cy="52425"/>
            </a:xfrm>
            <a:custGeom>
              <a:rect b="b" l="l" r="r" t="t"/>
              <a:pathLst>
                <a:path extrusionOk="0" h="2097" w="1958">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45"/>
            <p:cNvSpPr/>
            <p:nvPr/>
          </p:nvSpPr>
          <p:spPr>
            <a:xfrm>
              <a:off x="489975" y="794975"/>
              <a:ext cx="62425" cy="51550"/>
            </a:xfrm>
            <a:custGeom>
              <a:rect b="b" l="l" r="r" t="t"/>
              <a:pathLst>
                <a:path extrusionOk="0" h="2062" w="2497">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45"/>
            <p:cNvSpPr/>
            <p:nvPr/>
          </p:nvSpPr>
          <p:spPr>
            <a:xfrm>
              <a:off x="555325" y="787125"/>
              <a:ext cx="42575" cy="48450"/>
            </a:xfrm>
            <a:custGeom>
              <a:rect b="b" l="l" r="r" t="t"/>
              <a:pathLst>
                <a:path extrusionOk="0" h="1938" w="1703">
                  <a:moveTo>
                    <a:pt x="207" y="0"/>
                  </a:moveTo>
                  <a:lnTo>
                    <a:pt x="1" y="49"/>
                  </a:lnTo>
                  <a:lnTo>
                    <a:pt x="433" y="1938"/>
                  </a:lnTo>
                  <a:lnTo>
                    <a:pt x="1702" y="1653"/>
                  </a:lnTo>
                  <a:lnTo>
                    <a:pt x="1663" y="1475"/>
                  </a:lnTo>
                  <a:lnTo>
                    <a:pt x="601"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45"/>
            <p:cNvSpPr/>
            <p:nvPr/>
          </p:nvSpPr>
          <p:spPr>
            <a:xfrm>
              <a:off x="600325" y="776800"/>
              <a:ext cx="42550" cy="48450"/>
            </a:xfrm>
            <a:custGeom>
              <a:rect b="b" l="l" r="r" t="t"/>
              <a:pathLst>
                <a:path extrusionOk="0" h="1938" w="1702">
                  <a:moveTo>
                    <a:pt x="207" y="0"/>
                  </a:moveTo>
                  <a:lnTo>
                    <a:pt x="0" y="49"/>
                  </a:lnTo>
                  <a:lnTo>
                    <a:pt x="433" y="1938"/>
                  </a:lnTo>
                  <a:lnTo>
                    <a:pt x="1702" y="1652"/>
                  </a:lnTo>
                  <a:lnTo>
                    <a:pt x="1662" y="1475"/>
                  </a:lnTo>
                  <a:lnTo>
                    <a:pt x="600"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45"/>
            <p:cNvSpPr/>
            <p:nvPr/>
          </p:nvSpPr>
          <p:spPr>
            <a:xfrm>
              <a:off x="694000" y="749725"/>
              <a:ext cx="42550" cy="50325"/>
            </a:xfrm>
            <a:custGeom>
              <a:rect b="b" l="l" r="r" t="t"/>
              <a:pathLst>
                <a:path extrusionOk="0" h="2013" w="1702">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5"/>
            <p:cNvSpPr/>
            <p:nvPr/>
          </p:nvSpPr>
          <p:spPr>
            <a:xfrm>
              <a:off x="740950" y="737425"/>
              <a:ext cx="49450" cy="50075"/>
            </a:xfrm>
            <a:custGeom>
              <a:rect b="b" l="l" r="r" t="t"/>
              <a:pathLst>
                <a:path extrusionOk="0" h="2003" w="1978">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45"/>
            <p:cNvSpPr/>
            <p:nvPr/>
          </p:nvSpPr>
          <p:spPr>
            <a:xfrm>
              <a:off x="796775" y="723675"/>
              <a:ext cx="44525" cy="54875"/>
            </a:xfrm>
            <a:custGeom>
              <a:rect b="b" l="l" r="r" t="t"/>
              <a:pathLst>
                <a:path extrusionOk="0" h="2195" w="1781">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45"/>
            <p:cNvSpPr/>
            <p:nvPr/>
          </p:nvSpPr>
          <p:spPr>
            <a:xfrm>
              <a:off x="847175" y="710400"/>
              <a:ext cx="50675" cy="56575"/>
            </a:xfrm>
            <a:custGeom>
              <a:rect b="b" l="l" r="r" t="t"/>
              <a:pathLst>
                <a:path extrusionOk="0" h="2263" w="2027">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5"/>
            <p:cNvSpPr/>
            <p:nvPr/>
          </p:nvSpPr>
          <p:spPr>
            <a:xfrm>
              <a:off x="907425" y="698350"/>
              <a:ext cx="44525" cy="54875"/>
            </a:xfrm>
            <a:custGeom>
              <a:rect b="b" l="l" r="r" t="t"/>
              <a:pathLst>
                <a:path extrusionOk="0" h="2195" w="1781">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5"/>
            <p:cNvSpPr/>
            <p:nvPr/>
          </p:nvSpPr>
          <p:spPr>
            <a:xfrm>
              <a:off x="1210825" y="630675"/>
              <a:ext cx="49425" cy="50050"/>
            </a:xfrm>
            <a:custGeom>
              <a:rect b="b" l="l" r="r" t="t"/>
              <a:pathLst>
                <a:path extrusionOk="0" h="2002" w="1977">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45"/>
            <p:cNvSpPr/>
            <p:nvPr/>
          </p:nvSpPr>
          <p:spPr>
            <a:xfrm>
              <a:off x="1266150" y="615500"/>
              <a:ext cx="48450" cy="53075"/>
            </a:xfrm>
            <a:custGeom>
              <a:rect b="b" l="l" r="r" t="t"/>
              <a:pathLst>
                <a:path extrusionOk="0" h="2123" w="1938">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45"/>
            <p:cNvSpPr/>
            <p:nvPr/>
          </p:nvSpPr>
          <p:spPr>
            <a:xfrm>
              <a:off x="1316800" y="603950"/>
              <a:ext cx="39350" cy="52400"/>
            </a:xfrm>
            <a:custGeom>
              <a:rect b="b" l="l" r="r" t="t"/>
              <a:pathLst>
                <a:path extrusionOk="0" h="2096" w="1574">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5" name="Google Shape;1905;p45"/>
          <p:cNvGrpSpPr/>
          <p:nvPr/>
        </p:nvGrpSpPr>
        <p:grpSpPr>
          <a:xfrm rot="-610959">
            <a:off x="7715675" y="4027009"/>
            <a:ext cx="1133128" cy="899116"/>
            <a:chOff x="1291550" y="1421925"/>
            <a:chExt cx="1399875" cy="1110775"/>
          </a:xfrm>
        </p:grpSpPr>
        <p:sp>
          <p:nvSpPr>
            <p:cNvPr id="1906" name="Google Shape;1906;p45"/>
            <p:cNvSpPr/>
            <p:nvPr/>
          </p:nvSpPr>
          <p:spPr>
            <a:xfrm>
              <a:off x="1291550" y="1421925"/>
              <a:ext cx="658725" cy="589775"/>
            </a:xfrm>
            <a:custGeom>
              <a:rect b="b" l="l" r="r" t="t"/>
              <a:pathLst>
                <a:path extrusionOk="0" h="23591" w="26349">
                  <a:moveTo>
                    <a:pt x="13167" y="1"/>
                  </a:moveTo>
                  <a:cubicBezTo>
                    <a:pt x="8107" y="1"/>
                    <a:pt x="3432" y="3283"/>
                    <a:pt x="1889" y="8378"/>
                  </a:cubicBezTo>
                  <a:cubicBezTo>
                    <a:pt x="1" y="14613"/>
                    <a:pt x="3521" y="21193"/>
                    <a:pt x="9757" y="23081"/>
                  </a:cubicBezTo>
                  <a:cubicBezTo>
                    <a:pt x="10895" y="23426"/>
                    <a:pt x="12046" y="23591"/>
                    <a:pt x="13178" y="23591"/>
                  </a:cubicBezTo>
                  <a:cubicBezTo>
                    <a:pt x="18235" y="23591"/>
                    <a:pt x="22917" y="20308"/>
                    <a:pt x="24460" y="15213"/>
                  </a:cubicBezTo>
                  <a:cubicBezTo>
                    <a:pt x="26348" y="8978"/>
                    <a:pt x="22827" y="2399"/>
                    <a:pt x="16592" y="510"/>
                  </a:cubicBezTo>
                  <a:cubicBezTo>
                    <a:pt x="15452" y="165"/>
                    <a:pt x="14300" y="1"/>
                    <a:pt x="13167" y="1"/>
                  </a:cubicBezTo>
                  <a:close/>
                </a:path>
              </a:pathLst>
            </a:custGeom>
            <a:solidFill>
              <a:schemeClr val="accent6"/>
            </a:solidFill>
            <a:ln cap="flat" cmpd="sng" w="1143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5"/>
            <p:cNvSpPr/>
            <p:nvPr/>
          </p:nvSpPr>
          <p:spPr>
            <a:xfrm>
              <a:off x="1958675" y="1421925"/>
              <a:ext cx="658725" cy="589775"/>
            </a:xfrm>
            <a:custGeom>
              <a:rect b="b" l="l" r="r" t="t"/>
              <a:pathLst>
                <a:path extrusionOk="0" h="23591" w="26349">
                  <a:moveTo>
                    <a:pt x="13167" y="1"/>
                  </a:moveTo>
                  <a:cubicBezTo>
                    <a:pt x="8107" y="1"/>
                    <a:pt x="3432" y="3283"/>
                    <a:pt x="1889" y="8378"/>
                  </a:cubicBezTo>
                  <a:cubicBezTo>
                    <a:pt x="1" y="14613"/>
                    <a:pt x="3521" y="21193"/>
                    <a:pt x="9757" y="23081"/>
                  </a:cubicBezTo>
                  <a:cubicBezTo>
                    <a:pt x="10895" y="23426"/>
                    <a:pt x="12046" y="23591"/>
                    <a:pt x="13178" y="23591"/>
                  </a:cubicBezTo>
                  <a:cubicBezTo>
                    <a:pt x="18235" y="23591"/>
                    <a:pt x="22917" y="20308"/>
                    <a:pt x="24460" y="15213"/>
                  </a:cubicBezTo>
                  <a:cubicBezTo>
                    <a:pt x="26348" y="8988"/>
                    <a:pt x="22817" y="2399"/>
                    <a:pt x="16592" y="510"/>
                  </a:cubicBezTo>
                  <a:cubicBezTo>
                    <a:pt x="15452" y="165"/>
                    <a:pt x="14300" y="1"/>
                    <a:pt x="13167" y="1"/>
                  </a:cubicBezTo>
                  <a:close/>
                </a:path>
              </a:pathLst>
            </a:custGeom>
            <a:solidFill>
              <a:schemeClr val="accent6"/>
            </a:solidFill>
            <a:ln cap="flat" cmpd="sng" w="1143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5"/>
            <p:cNvSpPr/>
            <p:nvPr/>
          </p:nvSpPr>
          <p:spPr>
            <a:xfrm>
              <a:off x="1359275" y="1947625"/>
              <a:ext cx="1332150" cy="585075"/>
            </a:xfrm>
            <a:custGeom>
              <a:rect b="b" l="l" r="r" t="t"/>
              <a:pathLst>
                <a:path extrusionOk="0" h="23403" w="53286">
                  <a:moveTo>
                    <a:pt x="52182" y="0"/>
                  </a:moveTo>
                  <a:cubicBezTo>
                    <a:pt x="52060" y="0"/>
                    <a:pt x="51935" y="21"/>
                    <a:pt x="51810" y="65"/>
                  </a:cubicBezTo>
                  <a:lnTo>
                    <a:pt x="50670" y="468"/>
                  </a:lnTo>
                  <a:lnTo>
                    <a:pt x="50325" y="596"/>
                  </a:lnTo>
                  <a:lnTo>
                    <a:pt x="39291" y="4510"/>
                  </a:lnTo>
                  <a:cubicBezTo>
                    <a:pt x="39104" y="3910"/>
                    <a:pt x="38543" y="3497"/>
                    <a:pt x="37914" y="3497"/>
                  </a:cubicBezTo>
                  <a:lnTo>
                    <a:pt x="7849" y="3497"/>
                  </a:lnTo>
                  <a:cubicBezTo>
                    <a:pt x="7052" y="3497"/>
                    <a:pt x="6403" y="4146"/>
                    <a:pt x="6403" y="4943"/>
                  </a:cubicBezTo>
                  <a:lnTo>
                    <a:pt x="6403" y="7353"/>
                  </a:lnTo>
                  <a:lnTo>
                    <a:pt x="3571" y="7353"/>
                  </a:lnTo>
                  <a:cubicBezTo>
                    <a:pt x="3010" y="7353"/>
                    <a:pt x="2538" y="7756"/>
                    <a:pt x="2459" y="8316"/>
                  </a:cubicBezTo>
                  <a:lnTo>
                    <a:pt x="1112" y="8316"/>
                  </a:lnTo>
                  <a:cubicBezTo>
                    <a:pt x="492" y="8316"/>
                    <a:pt x="1" y="8808"/>
                    <a:pt x="1" y="9418"/>
                  </a:cubicBezTo>
                  <a:lnTo>
                    <a:pt x="1" y="11876"/>
                  </a:lnTo>
                  <a:cubicBezTo>
                    <a:pt x="1" y="12486"/>
                    <a:pt x="492" y="12978"/>
                    <a:pt x="1112" y="12978"/>
                  </a:cubicBezTo>
                  <a:lnTo>
                    <a:pt x="2459" y="12978"/>
                  </a:lnTo>
                  <a:cubicBezTo>
                    <a:pt x="2489" y="13568"/>
                    <a:pt x="2971" y="14030"/>
                    <a:pt x="3571" y="14030"/>
                  </a:cubicBezTo>
                  <a:lnTo>
                    <a:pt x="6403" y="14030"/>
                  </a:lnTo>
                  <a:lnTo>
                    <a:pt x="6403" y="21957"/>
                  </a:lnTo>
                  <a:cubicBezTo>
                    <a:pt x="6403" y="22754"/>
                    <a:pt x="7052" y="23403"/>
                    <a:pt x="7849" y="23403"/>
                  </a:cubicBezTo>
                  <a:lnTo>
                    <a:pt x="37914" y="23403"/>
                  </a:lnTo>
                  <a:cubicBezTo>
                    <a:pt x="38710" y="23403"/>
                    <a:pt x="39360" y="22754"/>
                    <a:pt x="39369" y="21957"/>
                  </a:cubicBezTo>
                  <a:lnTo>
                    <a:pt x="39369" y="16784"/>
                  </a:lnTo>
                  <a:lnTo>
                    <a:pt x="50374" y="20020"/>
                  </a:lnTo>
                  <a:lnTo>
                    <a:pt x="50719" y="20128"/>
                  </a:lnTo>
                  <a:lnTo>
                    <a:pt x="51869" y="20462"/>
                  </a:lnTo>
                  <a:cubicBezTo>
                    <a:pt x="51968" y="20492"/>
                    <a:pt x="52076" y="20502"/>
                    <a:pt x="52174" y="20511"/>
                  </a:cubicBezTo>
                  <a:cubicBezTo>
                    <a:pt x="52784" y="20511"/>
                    <a:pt x="53286" y="20010"/>
                    <a:pt x="53286" y="19400"/>
                  </a:cubicBezTo>
                  <a:lnTo>
                    <a:pt x="53286" y="1107"/>
                  </a:lnTo>
                  <a:cubicBezTo>
                    <a:pt x="53286" y="473"/>
                    <a:pt x="52768" y="0"/>
                    <a:pt x="52182" y="0"/>
                  </a:cubicBezTo>
                  <a:close/>
                </a:path>
              </a:pathLst>
            </a:custGeom>
            <a:solidFill>
              <a:schemeClr val="accent6"/>
            </a:solidFill>
            <a:ln cap="flat" cmpd="sng" w="1143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45"/>
            <p:cNvSpPr/>
            <p:nvPr/>
          </p:nvSpPr>
          <p:spPr>
            <a:xfrm>
              <a:off x="1353763" y="1449663"/>
              <a:ext cx="534300" cy="534300"/>
            </a:xfrm>
            <a:custGeom>
              <a:rect b="b" l="l" r="r" t="t"/>
              <a:pathLst>
                <a:path extrusionOk="0" h="21372" w="21372">
                  <a:moveTo>
                    <a:pt x="10691" y="0"/>
                  </a:moveTo>
                  <a:cubicBezTo>
                    <a:pt x="4790" y="0"/>
                    <a:pt x="0" y="4790"/>
                    <a:pt x="0" y="10691"/>
                  </a:cubicBezTo>
                  <a:cubicBezTo>
                    <a:pt x="0" y="16592"/>
                    <a:pt x="4790" y="21371"/>
                    <a:pt x="10691" y="21371"/>
                  </a:cubicBezTo>
                  <a:cubicBezTo>
                    <a:pt x="16592" y="21371"/>
                    <a:pt x="21371" y="16592"/>
                    <a:pt x="21371" y="10691"/>
                  </a:cubicBezTo>
                  <a:cubicBezTo>
                    <a:pt x="21371" y="4790"/>
                    <a:pt x="16592" y="0"/>
                    <a:pt x="106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5"/>
            <p:cNvSpPr/>
            <p:nvPr/>
          </p:nvSpPr>
          <p:spPr>
            <a:xfrm>
              <a:off x="2020888" y="1449663"/>
              <a:ext cx="534300" cy="534300"/>
            </a:xfrm>
            <a:custGeom>
              <a:rect b="b" l="l" r="r" t="t"/>
              <a:pathLst>
                <a:path extrusionOk="0" h="21372" w="21372">
                  <a:moveTo>
                    <a:pt x="10691" y="0"/>
                  </a:moveTo>
                  <a:cubicBezTo>
                    <a:pt x="4790" y="0"/>
                    <a:pt x="0" y="4790"/>
                    <a:pt x="0" y="10691"/>
                  </a:cubicBezTo>
                  <a:cubicBezTo>
                    <a:pt x="0" y="16592"/>
                    <a:pt x="4790" y="21371"/>
                    <a:pt x="10691" y="21371"/>
                  </a:cubicBezTo>
                  <a:cubicBezTo>
                    <a:pt x="16592" y="21371"/>
                    <a:pt x="21371" y="16592"/>
                    <a:pt x="21371" y="10691"/>
                  </a:cubicBezTo>
                  <a:cubicBezTo>
                    <a:pt x="21371" y="4790"/>
                    <a:pt x="16592" y="0"/>
                    <a:pt x="106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5"/>
            <p:cNvSpPr/>
            <p:nvPr/>
          </p:nvSpPr>
          <p:spPr>
            <a:xfrm>
              <a:off x="1537525" y="2060850"/>
              <a:ext cx="768875" cy="442350"/>
            </a:xfrm>
            <a:custGeom>
              <a:rect b="b" l="l" r="r" t="t"/>
              <a:pathLst>
                <a:path extrusionOk="0" h="17694" w="30755">
                  <a:moveTo>
                    <a:pt x="345" y="1"/>
                  </a:moveTo>
                  <a:cubicBezTo>
                    <a:pt x="158" y="1"/>
                    <a:pt x="1" y="148"/>
                    <a:pt x="1" y="345"/>
                  </a:cubicBezTo>
                  <a:lnTo>
                    <a:pt x="1" y="17349"/>
                  </a:lnTo>
                  <a:cubicBezTo>
                    <a:pt x="1" y="17536"/>
                    <a:pt x="158" y="17694"/>
                    <a:pt x="345" y="17694"/>
                  </a:cubicBezTo>
                  <a:lnTo>
                    <a:pt x="30410" y="17694"/>
                  </a:lnTo>
                  <a:cubicBezTo>
                    <a:pt x="30597" y="17694"/>
                    <a:pt x="30754" y="17536"/>
                    <a:pt x="30754" y="17349"/>
                  </a:cubicBezTo>
                  <a:lnTo>
                    <a:pt x="30754" y="345"/>
                  </a:lnTo>
                  <a:cubicBezTo>
                    <a:pt x="30754" y="148"/>
                    <a:pt x="30597" y="1"/>
                    <a:pt x="304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5"/>
            <p:cNvSpPr/>
            <p:nvPr/>
          </p:nvSpPr>
          <p:spPr>
            <a:xfrm>
              <a:off x="1557450" y="2083725"/>
              <a:ext cx="731250" cy="402525"/>
            </a:xfrm>
            <a:custGeom>
              <a:rect b="b" l="l" r="r" t="t"/>
              <a:pathLst>
                <a:path extrusionOk="0" h="16101" w="29250">
                  <a:moveTo>
                    <a:pt x="28905" y="335"/>
                  </a:moveTo>
                  <a:lnTo>
                    <a:pt x="28905" y="15756"/>
                  </a:lnTo>
                  <a:lnTo>
                    <a:pt x="345" y="15756"/>
                  </a:lnTo>
                  <a:lnTo>
                    <a:pt x="345" y="335"/>
                  </a:lnTo>
                  <a:close/>
                  <a:moveTo>
                    <a:pt x="1" y="1"/>
                  </a:moveTo>
                  <a:lnTo>
                    <a:pt x="1" y="16100"/>
                  </a:lnTo>
                  <a:lnTo>
                    <a:pt x="29249" y="16100"/>
                  </a:lnTo>
                  <a:lnTo>
                    <a:pt x="292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45"/>
            <p:cNvSpPr/>
            <p:nvPr/>
          </p:nvSpPr>
          <p:spPr>
            <a:xfrm>
              <a:off x="1439175" y="2157250"/>
              <a:ext cx="917375" cy="111650"/>
            </a:xfrm>
            <a:custGeom>
              <a:rect b="b" l="l" r="r" t="t"/>
              <a:pathLst>
                <a:path extrusionOk="0" h="4466" w="36695">
                  <a:moveTo>
                    <a:pt x="1" y="0"/>
                  </a:moveTo>
                  <a:lnTo>
                    <a:pt x="1" y="4465"/>
                  </a:lnTo>
                  <a:lnTo>
                    <a:pt x="35672" y="4465"/>
                  </a:lnTo>
                  <a:cubicBezTo>
                    <a:pt x="36242" y="4465"/>
                    <a:pt x="36695" y="4003"/>
                    <a:pt x="36695" y="3432"/>
                  </a:cubicBezTo>
                  <a:lnTo>
                    <a:pt x="36695" y="1023"/>
                  </a:lnTo>
                  <a:cubicBezTo>
                    <a:pt x="36695" y="453"/>
                    <a:pt x="36242" y="0"/>
                    <a:pt x="3567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5"/>
            <p:cNvSpPr/>
            <p:nvPr/>
          </p:nvSpPr>
          <p:spPr>
            <a:xfrm>
              <a:off x="1623100" y="2187725"/>
              <a:ext cx="293350" cy="52650"/>
            </a:xfrm>
            <a:custGeom>
              <a:rect b="b" l="l" r="r" t="t"/>
              <a:pathLst>
                <a:path extrusionOk="0" fill="none" h="2106" w="11734">
                  <a:moveTo>
                    <a:pt x="1053" y="1"/>
                  </a:moveTo>
                  <a:lnTo>
                    <a:pt x="10681" y="1"/>
                  </a:lnTo>
                  <a:cubicBezTo>
                    <a:pt x="11271" y="1"/>
                    <a:pt x="11733" y="473"/>
                    <a:pt x="11733" y="1053"/>
                  </a:cubicBezTo>
                  <a:cubicBezTo>
                    <a:pt x="11733" y="1633"/>
                    <a:pt x="11271" y="2105"/>
                    <a:pt x="10681" y="2105"/>
                  </a:cubicBezTo>
                  <a:lnTo>
                    <a:pt x="1053" y="2105"/>
                  </a:lnTo>
                  <a:cubicBezTo>
                    <a:pt x="472" y="2105"/>
                    <a:pt x="0" y="1633"/>
                    <a:pt x="0" y="1053"/>
                  </a:cubicBezTo>
                  <a:cubicBezTo>
                    <a:pt x="0" y="473"/>
                    <a:pt x="472" y="1"/>
                    <a:pt x="1053" y="1"/>
                  </a:cubicBezTo>
                  <a:close/>
                </a:path>
              </a:pathLst>
            </a:custGeom>
            <a:noFill/>
            <a:ln cap="flat" cmpd="sng" w="8600">
              <a:solidFill>
                <a:schemeClr val="accent6"/>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45"/>
            <p:cNvSpPr/>
            <p:nvPr/>
          </p:nvSpPr>
          <p:spPr>
            <a:xfrm>
              <a:off x="1996825" y="2185750"/>
              <a:ext cx="55350" cy="55350"/>
            </a:xfrm>
            <a:custGeom>
              <a:rect b="b" l="l" r="r" t="t"/>
              <a:pathLst>
                <a:path extrusionOk="0" fill="none" h="2214" w="2214">
                  <a:moveTo>
                    <a:pt x="2213" y="1102"/>
                  </a:moveTo>
                  <a:cubicBezTo>
                    <a:pt x="2213" y="1722"/>
                    <a:pt x="1721" y="2214"/>
                    <a:pt x="1112" y="2214"/>
                  </a:cubicBezTo>
                  <a:cubicBezTo>
                    <a:pt x="492" y="2214"/>
                    <a:pt x="0" y="1722"/>
                    <a:pt x="0" y="1102"/>
                  </a:cubicBezTo>
                  <a:cubicBezTo>
                    <a:pt x="0" y="493"/>
                    <a:pt x="492" y="1"/>
                    <a:pt x="1112" y="1"/>
                  </a:cubicBezTo>
                  <a:cubicBezTo>
                    <a:pt x="1721" y="1"/>
                    <a:pt x="2213" y="493"/>
                    <a:pt x="2213" y="1102"/>
                  </a:cubicBezTo>
                  <a:close/>
                </a:path>
              </a:pathLst>
            </a:custGeom>
            <a:noFill/>
            <a:ln cap="flat" cmpd="sng" w="8600">
              <a:solidFill>
                <a:schemeClr val="accent6"/>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45"/>
            <p:cNvSpPr/>
            <p:nvPr/>
          </p:nvSpPr>
          <p:spPr>
            <a:xfrm>
              <a:off x="2091725" y="2185750"/>
              <a:ext cx="55350" cy="55350"/>
            </a:xfrm>
            <a:custGeom>
              <a:rect b="b" l="l" r="r" t="t"/>
              <a:pathLst>
                <a:path extrusionOk="0" fill="none" h="2214" w="2214">
                  <a:moveTo>
                    <a:pt x="2213" y="1102"/>
                  </a:moveTo>
                  <a:cubicBezTo>
                    <a:pt x="2213" y="1722"/>
                    <a:pt x="1722" y="2214"/>
                    <a:pt x="1112" y="2214"/>
                  </a:cubicBezTo>
                  <a:cubicBezTo>
                    <a:pt x="492" y="2214"/>
                    <a:pt x="1" y="1722"/>
                    <a:pt x="1" y="1102"/>
                  </a:cubicBezTo>
                  <a:cubicBezTo>
                    <a:pt x="1" y="493"/>
                    <a:pt x="492" y="1"/>
                    <a:pt x="1112" y="1"/>
                  </a:cubicBezTo>
                  <a:cubicBezTo>
                    <a:pt x="1722" y="1"/>
                    <a:pt x="2213" y="493"/>
                    <a:pt x="2213" y="1102"/>
                  </a:cubicBezTo>
                  <a:close/>
                </a:path>
              </a:pathLst>
            </a:custGeom>
            <a:noFill/>
            <a:ln cap="flat" cmpd="sng" w="8600">
              <a:solidFill>
                <a:schemeClr val="accent6"/>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45"/>
            <p:cNvSpPr/>
            <p:nvPr/>
          </p:nvSpPr>
          <p:spPr>
            <a:xfrm>
              <a:off x="1377725" y="2181325"/>
              <a:ext cx="120500" cy="61250"/>
            </a:xfrm>
            <a:custGeom>
              <a:rect b="b" l="l" r="r" t="t"/>
              <a:pathLst>
                <a:path extrusionOk="0" h="2450" w="4820">
                  <a:moveTo>
                    <a:pt x="0" y="1"/>
                  </a:moveTo>
                  <a:lnTo>
                    <a:pt x="0" y="2450"/>
                  </a:lnTo>
                  <a:lnTo>
                    <a:pt x="4819" y="2450"/>
                  </a:lnTo>
                  <a:lnTo>
                    <a:pt x="481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45"/>
            <p:cNvSpPr/>
            <p:nvPr/>
          </p:nvSpPr>
          <p:spPr>
            <a:xfrm>
              <a:off x="2334650" y="1973325"/>
              <a:ext cx="319900" cy="457600"/>
            </a:xfrm>
            <a:custGeom>
              <a:rect b="b" l="l" r="r" t="t"/>
              <a:pathLst>
                <a:path extrusionOk="0" h="18304" w="12796">
                  <a:moveTo>
                    <a:pt x="12795" y="1"/>
                  </a:moveTo>
                  <a:lnTo>
                    <a:pt x="11655" y="404"/>
                  </a:lnTo>
                  <a:lnTo>
                    <a:pt x="11310" y="522"/>
                  </a:lnTo>
                  <a:lnTo>
                    <a:pt x="0" y="4554"/>
                  </a:lnTo>
                  <a:lnTo>
                    <a:pt x="0" y="14537"/>
                  </a:lnTo>
                  <a:lnTo>
                    <a:pt x="11310" y="17861"/>
                  </a:lnTo>
                  <a:lnTo>
                    <a:pt x="11655" y="17969"/>
                  </a:lnTo>
                  <a:lnTo>
                    <a:pt x="12795" y="18303"/>
                  </a:lnTo>
                  <a:lnTo>
                    <a:pt x="127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45"/>
            <p:cNvSpPr/>
            <p:nvPr/>
          </p:nvSpPr>
          <p:spPr>
            <a:xfrm>
              <a:off x="2617400" y="1983425"/>
              <a:ext cx="8625" cy="439125"/>
            </a:xfrm>
            <a:custGeom>
              <a:rect b="b" l="l" r="r" t="t"/>
              <a:pathLst>
                <a:path extrusionOk="0" h="17565" w="345">
                  <a:moveTo>
                    <a:pt x="345" y="0"/>
                  </a:moveTo>
                  <a:lnTo>
                    <a:pt x="0" y="118"/>
                  </a:lnTo>
                  <a:lnTo>
                    <a:pt x="0" y="17457"/>
                  </a:lnTo>
                  <a:lnTo>
                    <a:pt x="345" y="17565"/>
                  </a:lnTo>
                  <a:lnTo>
                    <a:pt x="34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45"/>
            <p:cNvSpPr/>
            <p:nvPr/>
          </p:nvSpPr>
          <p:spPr>
            <a:xfrm>
              <a:off x="1413263" y="1517038"/>
              <a:ext cx="415300" cy="399550"/>
            </a:xfrm>
            <a:custGeom>
              <a:rect b="b" l="l" r="r" t="t"/>
              <a:pathLst>
                <a:path extrusionOk="0" h="15982" w="16612">
                  <a:moveTo>
                    <a:pt x="8626" y="334"/>
                  </a:moveTo>
                  <a:cubicBezTo>
                    <a:pt x="12845" y="334"/>
                    <a:pt x="16267" y="3767"/>
                    <a:pt x="16277" y="7986"/>
                  </a:cubicBezTo>
                  <a:cubicBezTo>
                    <a:pt x="16277" y="11084"/>
                    <a:pt x="14409" y="13877"/>
                    <a:pt x="11547" y="15057"/>
                  </a:cubicBezTo>
                  <a:cubicBezTo>
                    <a:pt x="10602" y="15451"/>
                    <a:pt x="9609" y="15642"/>
                    <a:pt x="8624" y="15642"/>
                  </a:cubicBezTo>
                  <a:cubicBezTo>
                    <a:pt x="6633" y="15642"/>
                    <a:pt x="4674" y="14862"/>
                    <a:pt x="3207" y="13395"/>
                  </a:cubicBezTo>
                  <a:cubicBezTo>
                    <a:pt x="1023" y="11212"/>
                    <a:pt x="365" y="7917"/>
                    <a:pt x="1555" y="5055"/>
                  </a:cubicBezTo>
                  <a:cubicBezTo>
                    <a:pt x="2735" y="2193"/>
                    <a:pt x="5528" y="334"/>
                    <a:pt x="8626" y="334"/>
                  </a:cubicBezTo>
                  <a:close/>
                  <a:moveTo>
                    <a:pt x="8628" y="1"/>
                  </a:moveTo>
                  <a:cubicBezTo>
                    <a:pt x="6548" y="1"/>
                    <a:pt x="4504" y="814"/>
                    <a:pt x="2971" y="2341"/>
                  </a:cubicBezTo>
                  <a:cubicBezTo>
                    <a:pt x="689" y="4632"/>
                    <a:pt x="1" y="8064"/>
                    <a:pt x="1240" y="11054"/>
                  </a:cubicBezTo>
                  <a:cubicBezTo>
                    <a:pt x="2479" y="14034"/>
                    <a:pt x="5390" y="15981"/>
                    <a:pt x="8626" y="15981"/>
                  </a:cubicBezTo>
                  <a:cubicBezTo>
                    <a:pt x="13032" y="15972"/>
                    <a:pt x="16602" y="12402"/>
                    <a:pt x="16612" y="7996"/>
                  </a:cubicBezTo>
                  <a:cubicBezTo>
                    <a:pt x="16612" y="4760"/>
                    <a:pt x="14664" y="1849"/>
                    <a:pt x="11684" y="610"/>
                  </a:cubicBezTo>
                  <a:cubicBezTo>
                    <a:pt x="10695" y="200"/>
                    <a:pt x="9657" y="1"/>
                    <a:pt x="86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45"/>
            <p:cNvSpPr/>
            <p:nvPr/>
          </p:nvSpPr>
          <p:spPr>
            <a:xfrm>
              <a:off x="2080388" y="1517038"/>
              <a:ext cx="415300" cy="399550"/>
            </a:xfrm>
            <a:custGeom>
              <a:rect b="b" l="l" r="r" t="t"/>
              <a:pathLst>
                <a:path extrusionOk="0" h="15982" w="16612">
                  <a:moveTo>
                    <a:pt x="8625" y="334"/>
                  </a:moveTo>
                  <a:cubicBezTo>
                    <a:pt x="12854" y="334"/>
                    <a:pt x="16277" y="3757"/>
                    <a:pt x="16287" y="7986"/>
                  </a:cubicBezTo>
                  <a:cubicBezTo>
                    <a:pt x="16277" y="11084"/>
                    <a:pt x="14418" y="13877"/>
                    <a:pt x="11556" y="15057"/>
                  </a:cubicBezTo>
                  <a:cubicBezTo>
                    <a:pt x="10608" y="15451"/>
                    <a:pt x="9613" y="15643"/>
                    <a:pt x="8626" y="15643"/>
                  </a:cubicBezTo>
                  <a:cubicBezTo>
                    <a:pt x="6637" y="15643"/>
                    <a:pt x="4682" y="14864"/>
                    <a:pt x="3216" y="13405"/>
                  </a:cubicBezTo>
                  <a:cubicBezTo>
                    <a:pt x="1033" y="11212"/>
                    <a:pt x="374" y="7917"/>
                    <a:pt x="1554" y="5065"/>
                  </a:cubicBezTo>
                  <a:cubicBezTo>
                    <a:pt x="2734" y="2203"/>
                    <a:pt x="5527" y="334"/>
                    <a:pt x="8625" y="334"/>
                  </a:cubicBezTo>
                  <a:close/>
                  <a:moveTo>
                    <a:pt x="8628" y="1"/>
                  </a:moveTo>
                  <a:cubicBezTo>
                    <a:pt x="6547" y="1"/>
                    <a:pt x="4504" y="814"/>
                    <a:pt x="2970" y="2341"/>
                  </a:cubicBezTo>
                  <a:cubicBezTo>
                    <a:pt x="689" y="4632"/>
                    <a:pt x="0" y="8064"/>
                    <a:pt x="1239" y="11054"/>
                  </a:cubicBezTo>
                  <a:cubicBezTo>
                    <a:pt x="2479" y="14034"/>
                    <a:pt x="5390" y="15981"/>
                    <a:pt x="8625" y="15981"/>
                  </a:cubicBezTo>
                  <a:cubicBezTo>
                    <a:pt x="13031" y="15972"/>
                    <a:pt x="16601" y="12402"/>
                    <a:pt x="16611" y="7996"/>
                  </a:cubicBezTo>
                  <a:cubicBezTo>
                    <a:pt x="16611" y="4760"/>
                    <a:pt x="14664" y="1849"/>
                    <a:pt x="11684" y="610"/>
                  </a:cubicBezTo>
                  <a:cubicBezTo>
                    <a:pt x="10695" y="200"/>
                    <a:pt x="9657" y="1"/>
                    <a:pt x="86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45"/>
            <p:cNvSpPr/>
            <p:nvPr/>
          </p:nvSpPr>
          <p:spPr>
            <a:xfrm>
              <a:off x="1572463" y="1675300"/>
              <a:ext cx="96900" cy="83025"/>
            </a:xfrm>
            <a:custGeom>
              <a:rect b="b" l="l" r="r" t="t"/>
              <a:pathLst>
                <a:path extrusionOk="0" h="3321" w="3876">
                  <a:moveTo>
                    <a:pt x="2211" y="350"/>
                  </a:moveTo>
                  <a:cubicBezTo>
                    <a:pt x="2215" y="350"/>
                    <a:pt x="2219" y="350"/>
                    <a:pt x="2223" y="350"/>
                  </a:cubicBezTo>
                  <a:cubicBezTo>
                    <a:pt x="2941" y="350"/>
                    <a:pt x="3531" y="940"/>
                    <a:pt x="3531" y="1668"/>
                  </a:cubicBezTo>
                  <a:cubicBezTo>
                    <a:pt x="3531" y="2459"/>
                    <a:pt x="2885" y="2985"/>
                    <a:pt x="2207" y="2985"/>
                  </a:cubicBezTo>
                  <a:cubicBezTo>
                    <a:pt x="1882" y="2985"/>
                    <a:pt x="1550" y="2864"/>
                    <a:pt x="1279" y="2593"/>
                  </a:cubicBezTo>
                  <a:cubicBezTo>
                    <a:pt x="456" y="1769"/>
                    <a:pt x="1039" y="350"/>
                    <a:pt x="2211" y="350"/>
                  </a:cubicBezTo>
                  <a:close/>
                  <a:moveTo>
                    <a:pt x="2202" y="0"/>
                  </a:moveTo>
                  <a:cubicBezTo>
                    <a:pt x="1795" y="0"/>
                    <a:pt x="1380" y="151"/>
                    <a:pt x="1043" y="488"/>
                  </a:cubicBezTo>
                  <a:cubicBezTo>
                    <a:pt x="1" y="1540"/>
                    <a:pt x="738" y="3320"/>
                    <a:pt x="2223" y="3320"/>
                  </a:cubicBezTo>
                  <a:cubicBezTo>
                    <a:pt x="3138" y="3320"/>
                    <a:pt x="3876" y="2583"/>
                    <a:pt x="3876" y="1668"/>
                  </a:cubicBezTo>
                  <a:cubicBezTo>
                    <a:pt x="3876" y="663"/>
                    <a:pt x="3055" y="0"/>
                    <a:pt x="2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45"/>
            <p:cNvSpPr/>
            <p:nvPr/>
          </p:nvSpPr>
          <p:spPr>
            <a:xfrm>
              <a:off x="2239475" y="1675300"/>
              <a:ext cx="97125" cy="83025"/>
            </a:xfrm>
            <a:custGeom>
              <a:rect b="b" l="l" r="r" t="t"/>
              <a:pathLst>
                <a:path extrusionOk="0" h="3321" w="3885">
                  <a:moveTo>
                    <a:pt x="2223" y="350"/>
                  </a:moveTo>
                  <a:cubicBezTo>
                    <a:pt x="2951" y="350"/>
                    <a:pt x="3541" y="940"/>
                    <a:pt x="3541" y="1668"/>
                  </a:cubicBezTo>
                  <a:cubicBezTo>
                    <a:pt x="3541" y="2459"/>
                    <a:pt x="2894" y="2985"/>
                    <a:pt x="2217" y="2985"/>
                  </a:cubicBezTo>
                  <a:cubicBezTo>
                    <a:pt x="1892" y="2985"/>
                    <a:pt x="1560" y="2864"/>
                    <a:pt x="1289" y="2593"/>
                  </a:cubicBezTo>
                  <a:cubicBezTo>
                    <a:pt x="462" y="1766"/>
                    <a:pt x="1043" y="350"/>
                    <a:pt x="2223" y="350"/>
                  </a:cubicBezTo>
                  <a:close/>
                  <a:moveTo>
                    <a:pt x="2211" y="0"/>
                  </a:moveTo>
                  <a:cubicBezTo>
                    <a:pt x="1804" y="0"/>
                    <a:pt x="1389" y="151"/>
                    <a:pt x="1053" y="488"/>
                  </a:cubicBezTo>
                  <a:cubicBezTo>
                    <a:pt x="0" y="1530"/>
                    <a:pt x="738" y="3320"/>
                    <a:pt x="2223" y="3320"/>
                  </a:cubicBezTo>
                  <a:cubicBezTo>
                    <a:pt x="2229" y="3320"/>
                    <a:pt x="2235" y="3320"/>
                    <a:pt x="2241" y="3320"/>
                  </a:cubicBezTo>
                  <a:cubicBezTo>
                    <a:pt x="3147" y="3320"/>
                    <a:pt x="3885" y="2577"/>
                    <a:pt x="3885" y="1668"/>
                  </a:cubicBezTo>
                  <a:cubicBezTo>
                    <a:pt x="3885" y="663"/>
                    <a:pt x="3065" y="0"/>
                    <a:pt x="2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4" name="Google Shape;1924;p45"/>
          <p:cNvSpPr txBox="1"/>
          <p:nvPr>
            <p:ph type="title"/>
          </p:nvPr>
        </p:nvSpPr>
        <p:spPr>
          <a:xfrm>
            <a:off x="513000" y="2051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Final Model</a:t>
            </a:r>
            <a:endParaRPr/>
          </a:p>
          <a:p>
            <a:pPr indent="0" lvl="0" marL="0" rtl="0" algn="l">
              <a:spcBef>
                <a:spcPts val="0"/>
              </a:spcBef>
              <a:spcAft>
                <a:spcPts val="0"/>
              </a:spcAft>
              <a:buNone/>
            </a:pPr>
            <a:r>
              <a:t/>
            </a:r>
            <a:endParaRPr/>
          </a:p>
        </p:txBody>
      </p:sp>
      <p:pic>
        <p:nvPicPr>
          <p:cNvPr id="1925" name="Google Shape;1925;p45"/>
          <p:cNvPicPr preferRelativeResize="0"/>
          <p:nvPr/>
        </p:nvPicPr>
        <p:blipFill>
          <a:blip r:embed="rId3">
            <a:alphaModFix/>
          </a:blip>
          <a:stretch>
            <a:fillRect/>
          </a:stretch>
        </p:blipFill>
        <p:spPr>
          <a:xfrm>
            <a:off x="2129900" y="1017737"/>
            <a:ext cx="3788025" cy="2828501"/>
          </a:xfrm>
          <a:prstGeom prst="rect">
            <a:avLst/>
          </a:prstGeom>
          <a:noFill/>
          <a:ln>
            <a:noFill/>
          </a:ln>
        </p:spPr>
      </p:pic>
      <p:pic>
        <p:nvPicPr>
          <p:cNvPr id="1926" name="Google Shape;1926;p45"/>
          <p:cNvPicPr preferRelativeResize="0"/>
          <p:nvPr/>
        </p:nvPicPr>
        <p:blipFill>
          <a:blip r:embed="rId4">
            <a:alphaModFix/>
          </a:blip>
          <a:stretch>
            <a:fillRect/>
          </a:stretch>
        </p:blipFill>
        <p:spPr>
          <a:xfrm>
            <a:off x="1945675" y="3933916"/>
            <a:ext cx="4269126" cy="632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0" name="Shape 1930"/>
        <p:cNvGrpSpPr/>
        <p:nvPr/>
      </p:nvGrpSpPr>
      <p:grpSpPr>
        <a:xfrm>
          <a:off x="0" y="0"/>
          <a:ext cx="0" cy="0"/>
          <a:chOff x="0" y="0"/>
          <a:chExt cx="0" cy="0"/>
        </a:xfrm>
      </p:grpSpPr>
      <p:sp>
        <p:nvSpPr>
          <p:cNvPr id="1931" name="Google Shape;1931;p46"/>
          <p:cNvSpPr txBox="1"/>
          <p:nvPr>
            <p:ph type="title"/>
          </p:nvPr>
        </p:nvSpPr>
        <p:spPr>
          <a:xfrm>
            <a:off x="720000" y="3436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Explicit Feedback</a:t>
            </a:r>
            <a:endParaRPr sz="2700"/>
          </a:p>
        </p:txBody>
      </p:sp>
      <p:pic>
        <p:nvPicPr>
          <p:cNvPr id="1932" name="Google Shape;1932;p46"/>
          <p:cNvPicPr preferRelativeResize="0"/>
          <p:nvPr/>
        </p:nvPicPr>
        <p:blipFill>
          <a:blip r:embed="rId3">
            <a:alphaModFix/>
          </a:blip>
          <a:stretch>
            <a:fillRect/>
          </a:stretch>
        </p:blipFill>
        <p:spPr>
          <a:xfrm>
            <a:off x="2790575" y="1285350"/>
            <a:ext cx="5886124" cy="3286651"/>
          </a:xfrm>
          <a:prstGeom prst="rect">
            <a:avLst/>
          </a:prstGeom>
          <a:noFill/>
          <a:ln>
            <a:noFill/>
          </a:ln>
        </p:spPr>
      </p:pic>
      <p:sp>
        <p:nvSpPr>
          <p:cNvPr id="1933" name="Google Shape;1933;p46"/>
          <p:cNvSpPr txBox="1"/>
          <p:nvPr/>
        </p:nvSpPr>
        <p:spPr>
          <a:xfrm>
            <a:off x="567800" y="1578125"/>
            <a:ext cx="2722200" cy="8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Fira Sans"/>
                <a:ea typeface="Fira Sans"/>
                <a:cs typeface="Fira Sans"/>
                <a:sym typeface="Fira Sans"/>
              </a:rPr>
              <a:t>Model </a:t>
            </a:r>
            <a:r>
              <a:rPr b="1" lang="en" sz="2900">
                <a:solidFill>
                  <a:schemeClr val="lt2"/>
                </a:solidFill>
                <a:latin typeface="Fira Sans"/>
                <a:ea typeface="Fira Sans"/>
                <a:cs typeface="Fira Sans"/>
                <a:sym typeface="Fira Sans"/>
              </a:rPr>
              <a:t>Architecture</a:t>
            </a:r>
            <a:endParaRPr b="1">
              <a:solidFill>
                <a:schemeClr val="lt2"/>
              </a:solidFill>
              <a:latin typeface="Fira Sans"/>
              <a:ea typeface="Fira Sans"/>
              <a:cs typeface="Fira Sans"/>
              <a:sym typeface="Fira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7" name="Shape 1937"/>
        <p:cNvGrpSpPr/>
        <p:nvPr/>
      </p:nvGrpSpPr>
      <p:grpSpPr>
        <a:xfrm>
          <a:off x="0" y="0"/>
          <a:ext cx="0" cy="0"/>
          <a:chOff x="0" y="0"/>
          <a:chExt cx="0" cy="0"/>
        </a:xfrm>
      </p:grpSpPr>
      <p:sp>
        <p:nvSpPr>
          <p:cNvPr id="1938" name="Google Shape;1938;p47"/>
          <p:cNvSpPr txBox="1"/>
          <p:nvPr>
            <p:ph idx="1" type="subTitle"/>
          </p:nvPr>
        </p:nvSpPr>
        <p:spPr>
          <a:xfrm>
            <a:off x="585525" y="1485475"/>
            <a:ext cx="5565900" cy="342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solidFill>
                  <a:schemeClr val="lt2"/>
                </a:solidFill>
              </a:rPr>
              <a:t>- </a:t>
            </a:r>
            <a:endParaRPr b="0">
              <a:solidFill>
                <a:schemeClr val="lt2"/>
              </a:solidFill>
            </a:endParaRPr>
          </a:p>
        </p:txBody>
      </p:sp>
      <p:sp>
        <p:nvSpPr>
          <p:cNvPr id="1939" name="Google Shape;1939;p47"/>
          <p:cNvSpPr txBox="1"/>
          <p:nvPr>
            <p:ph type="title"/>
          </p:nvPr>
        </p:nvSpPr>
        <p:spPr>
          <a:xfrm>
            <a:off x="513000" y="5478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Explicit Feedback</a:t>
            </a:r>
            <a:endParaRPr/>
          </a:p>
        </p:txBody>
      </p:sp>
      <p:sp>
        <p:nvSpPr>
          <p:cNvPr id="1940" name="Google Shape;1940;p47"/>
          <p:cNvSpPr txBox="1"/>
          <p:nvPr>
            <p:ph idx="4294967295" type="subTitle"/>
          </p:nvPr>
        </p:nvSpPr>
        <p:spPr>
          <a:xfrm>
            <a:off x="304575" y="1485475"/>
            <a:ext cx="4380900" cy="29061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Fira Sans"/>
              <a:buChar char="-"/>
            </a:pPr>
            <a:r>
              <a:rPr lang="en" sz="1400">
                <a:latin typeface="Fira Sans"/>
                <a:ea typeface="Fira Sans"/>
                <a:cs typeface="Fira Sans"/>
                <a:sym typeface="Fira Sans"/>
              </a:rPr>
              <a:t>In explicit feedback our model predicted ratings of user between 1 and 5. </a:t>
            </a:r>
            <a:endParaRPr sz="1400">
              <a:latin typeface="Fira Sans"/>
              <a:ea typeface="Fira Sans"/>
              <a:cs typeface="Fira Sans"/>
              <a:sym typeface="Fira Sans"/>
            </a:endParaRPr>
          </a:p>
          <a:p>
            <a:pPr indent="-317500" lvl="0" marL="457200" rtl="0" algn="l">
              <a:lnSpc>
                <a:spcPct val="150000"/>
              </a:lnSpc>
              <a:spcBef>
                <a:spcPts val="0"/>
              </a:spcBef>
              <a:spcAft>
                <a:spcPts val="0"/>
              </a:spcAft>
              <a:buSzPts val="1400"/>
              <a:buFont typeface="Fira Sans"/>
              <a:buChar char="-"/>
            </a:pPr>
            <a:r>
              <a:rPr lang="en" sz="1400">
                <a:latin typeface="Fira Sans"/>
                <a:ea typeface="Fira Sans"/>
                <a:cs typeface="Fira Sans"/>
                <a:sym typeface="Fira Sans"/>
              </a:rPr>
              <a:t>We use MSE (Mean Squared Error) to train the model.  </a:t>
            </a:r>
            <a:endParaRPr sz="1400">
              <a:latin typeface="Fira Sans"/>
              <a:ea typeface="Fira Sans"/>
              <a:cs typeface="Fira Sans"/>
              <a:sym typeface="Fira Sans"/>
            </a:endParaRPr>
          </a:p>
          <a:p>
            <a:pPr indent="-317500" lvl="0" marL="457200" rtl="0" algn="l">
              <a:lnSpc>
                <a:spcPct val="150000"/>
              </a:lnSpc>
              <a:spcBef>
                <a:spcPts val="0"/>
              </a:spcBef>
              <a:spcAft>
                <a:spcPts val="0"/>
              </a:spcAft>
              <a:buSzPts val="1400"/>
              <a:buFont typeface="Fira Sans"/>
              <a:buChar char="-"/>
            </a:pPr>
            <a:r>
              <a:rPr lang="en" sz="1400">
                <a:latin typeface="Fira Sans"/>
                <a:ea typeface="Fira Sans"/>
                <a:cs typeface="Fira Sans"/>
                <a:sym typeface="Fira Sans"/>
              </a:rPr>
              <a:t>2 hidden layers = [16, 64,32]</a:t>
            </a:r>
            <a:endParaRPr sz="1400">
              <a:latin typeface="Fira Sans"/>
              <a:ea typeface="Fira Sans"/>
              <a:cs typeface="Fira Sans"/>
              <a:sym typeface="Fira Sans"/>
            </a:endParaRPr>
          </a:p>
          <a:p>
            <a:pPr indent="-317500" lvl="0" marL="457200" rtl="0" algn="l">
              <a:lnSpc>
                <a:spcPct val="150000"/>
              </a:lnSpc>
              <a:spcBef>
                <a:spcPts val="0"/>
              </a:spcBef>
              <a:spcAft>
                <a:spcPts val="0"/>
              </a:spcAft>
              <a:buSzPts val="1400"/>
              <a:buFont typeface="Fira Sans"/>
              <a:buChar char="-"/>
            </a:pPr>
            <a:r>
              <a:rPr lang="en" sz="1400">
                <a:latin typeface="Fira Sans"/>
                <a:ea typeface="Fira Sans"/>
                <a:cs typeface="Fira Sans"/>
                <a:sym typeface="Fira Sans"/>
              </a:rPr>
              <a:t>Learning </a:t>
            </a:r>
            <a:r>
              <a:rPr lang="en" sz="1400">
                <a:latin typeface="Fira Sans"/>
                <a:ea typeface="Fira Sans"/>
                <a:cs typeface="Fira Sans"/>
                <a:sym typeface="Fira Sans"/>
              </a:rPr>
              <a:t>rate</a:t>
            </a:r>
            <a:r>
              <a:rPr lang="en" sz="1400">
                <a:latin typeface="Fira Sans"/>
                <a:ea typeface="Fira Sans"/>
                <a:cs typeface="Fira Sans"/>
                <a:sym typeface="Fira Sans"/>
              </a:rPr>
              <a:t> = 0.001</a:t>
            </a:r>
            <a:endParaRPr sz="1400">
              <a:latin typeface="Fira Sans"/>
              <a:ea typeface="Fira Sans"/>
              <a:cs typeface="Fira Sans"/>
              <a:sym typeface="Fira Sans"/>
            </a:endParaRPr>
          </a:p>
          <a:p>
            <a:pPr indent="-317500" lvl="0" marL="457200" rtl="0" algn="l">
              <a:lnSpc>
                <a:spcPct val="150000"/>
              </a:lnSpc>
              <a:spcBef>
                <a:spcPts val="0"/>
              </a:spcBef>
              <a:spcAft>
                <a:spcPts val="0"/>
              </a:spcAft>
              <a:buSzPts val="1400"/>
              <a:buFont typeface="Fira Sans"/>
              <a:buChar char="-"/>
            </a:pPr>
            <a:r>
              <a:rPr lang="en" sz="1400">
                <a:latin typeface="Fira Sans"/>
                <a:ea typeface="Fira Sans"/>
                <a:cs typeface="Fira Sans"/>
                <a:sym typeface="Fira Sans"/>
              </a:rPr>
              <a:t>Batch Size = 256</a:t>
            </a:r>
            <a:endParaRPr sz="1400">
              <a:latin typeface="Fira Sans"/>
              <a:ea typeface="Fira Sans"/>
              <a:cs typeface="Fira Sans"/>
              <a:sym typeface="Fira Sans"/>
            </a:endParaRPr>
          </a:p>
          <a:p>
            <a:pPr indent="0" lvl="0" marL="457200" rtl="0" algn="l">
              <a:lnSpc>
                <a:spcPct val="150000"/>
              </a:lnSpc>
              <a:spcBef>
                <a:spcPts val="1600"/>
              </a:spcBef>
              <a:spcAft>
                <a:spcPts val="0"/>
              </a:spcAft>
              <a:buNone/>
            </a:pPr>
            <a:r>
              <a:t/>
            </a:r>
            <a:endParaRPr sz="1400">
              <a:latin typeface="Fira Sans"/>
              <a:ea typeface="Fira Sans"/>
              <a:cs typeface="Fira Sans"/>
              <a:sym typeface="Fira Sans"/>
            </a:endParaRPr>
          </a:p>
          <a:p>
            <a:pPr indent="0" lvl="0" marL="0" rtl="0" algn="l">
              <a:lnSpc>
                <a:spcPct val="150000"/>
              </a:lnSpc>
              <a:spcBef>
                <a:spcPts val="1600"/>
              </a:spcBef>
              <a:spcAft>
                <a:spcPts val="1600"/>
              </a:spcAft>
              <a:buNone/>
            </a:pPr>
            <a:r>
              <a:t/>
            </a:r>
            <a:endParaRPr sz="1400">
              <a:latin typeface="Fira Sans"/>
              <a:ea typeface="Fira Sans"/>
              <a:cs typeface="Fira Sans"/>
              <a:sym typeface="Fira Sans"/>
            </a:endParaRPr>
          </a:p>
        </p:txBody>
      </p:sp>
      <p:pic>
        <p:nvPicPr>
          <p:cNvPr id="1941" name="Google Shape;1941;p47"/>
          <p:cNvPicPr preferRelativeResize="0"/>
          <p:nvPr/>
        </p:nvPicPr>
        <p:blipFill>
          <a:blip r:embed="rId3">
            <a:alphaModFix/>
          </a:blip>
          <a:stretch>
            <a:fillRect/>
          </a:stretch>
        </p:blipFill>
        <p:spPr>
          <a:xfrm>
            <a:off x="4685475" y="2023224"/>
            <a:ext cx="4211926" cy="1686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5" name="Shape 1945"/>
        <p:cNvGrpSpPr/>
        <p:nvPr/>
      </p:nvGrpSpPr>
      <p:grpSpPr>
        <a:xfrm>
          <a:off x="0" y="0"/>
          <a:ext cx="0" cy="0"/>
          <a:chOff x="0" y="0"/>
          <a:chExt cx="0" cy="0"/>
        </a:xfrm>
      </p:grpSpPr>
      <p:sp>
        <p:nvSpPr>
          <p:cNvPr id="1946" name="Google Shape;1946;p48"/>
          <p:cNvSpPr txBox="1"/>
          <p:nvPr>
            <p:ph idx="1" type="subTitle"/>
          </p:nvPr>
        </p:nvSpPr>
        <p:spPr>
          <a:xfrm>
            <a:off x="897350" y="1081075"/>
            <a:ext cx="2336400" cy="50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Results</a:t>
            </a:r>
            <a:endParaRPr/>
          </a:p>
        </p:txBody>
      </p:sp>
      <p:sp>
        <p:nvSpPr>
          <p:cNvPr id="1947" name="Google Shape;1947;p48"/>
          <p:cNvSpPr txBox="1"/>
          <p:nvPr>
            <p:ph type="title"/>
          </p:nvPr>
        </p:nvSpPr>
        <p:spPr>
          <a:xfrm>
            <a:off x="720000" y="3436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Explicit Feedback</a:t>
            </a:r>
            <a:endParaRPr/>
          </a:p>
          <a:p>
            <a:pPr indent="0" lvl="0" marL="0" rtl="0" algn="l">
              <a:spcBef>
                <a:spcPts val="0"/>
              </a:spcBef>
              <a:spcAft>
                <a:spcPts val="0"/>
              </a:spcAft>
              <a:buNone/>
            </a:pPr>
            <a:r>
              <a:t/>
            </a:r>
            <a:endParaRPr sz="2700"/>
          </a:p>
        </p:txBody>
      </p:sp>
      <p:pic>
        <p:nvPicPr>
          <p:cNvPr id="1948" name="Google Shape;1948;p48"/>
          <p:cNvPicPr preferRelativeResize="0"/>
          <p:nvPr/>
        </p:nvPicPr>
        <p:blipFill>
          <a:blip r:embed="rId3">
            <a:alphaModFix/>
          </a:blip>
          <a:stretch>
            <a:fillRect/>
          </a:stretch>
        </p:blipFill>
        <p:spPr>
          <a:xfrm>
            <a:off x="4133575" y="1081075"/>
            <a:ext cx="4040199" cy="3738050"/>
          </a:xfrm>
          <a:prstGeom prst="rect">
            <a:avLst/>
          </a:prstGeom>
          <a:noFill/>
          <a:ln>
            <a:noFill/>
          </a:ln>
        </p:spPr>
      </p:pic>
      <p:pic>
        <p:nvPicPr>
          <p:cNvPr id="1949" name="Google Shape;1949;p48"/>
          <p:cNvPicPr preferRelativeResize="0"/>
          <p:nvPr/>
        </p:nvPicPr>
        <p:blipFill>
          <a:blip r:embed="rId4">
            <a:alphaModFix/>
          </a:blip>
          <a:stretch>
            <a:fillRect/>
          </a:stretch>
        </p:blipFill>
        <p:spPr>
          <a:xfrm>
            <a:off x="410463" y="1609300"/>
            <a:ext cx="3310175" cy="26815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3" name="Shape 1953"/>
        <p:cNvGrpSpPr/>
        <p:nvPr/>
      </p:nvGrpSpPr>
      <p:grpSpPr>
        <a:xfrm>
          <a:off x="0" y="0"/>
          <a:ext cx="0" cy="0"/>
          <a:chOff x="0" y="0"/>
          <a:chExt cx="0" cy="0"/>
        </a:xfrm>
      </p:grpSpPr>
      <p:sp>
        <p:nvSpPr>
          <p:cNvPr id="1954" name="Google Shape;1954;p49"/>
          <p:cNvSpPr txBox="1"/>
          <p:nvPr>
            <p:ph idx="1" type="subTitle"/>
          </p:nvPr>
        </p:nvSpPr>
        <p:spPr>
          <a:xfrm>
            <a:off x="866475" y="1225225"/>
            <a:ext cx="2336400" cy="50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0" lang="en">
                <a:solidFill>
                  <a:schemeClr val="lt2"/>
                </a:solidFill>
                <a:latin typeface="Fira Sans Medium"/>
                <a:ea typeface="Fira Sans Medium"/>
                <a:cs typeface="Fira Sans Medium"/>
                <a:sym typeface="Fira Sans Medium"/>
              </a:rPr>
              <a:t>Evaluation</a:t>
            </a:r>
            <a:endParaRPr b="0">
              <a:solidFill>
                <a:schemeClr val="lt2"/>
              </a:solidFill>
              <a:latin typeface="Fira Sans Medium"/>
              <a:ea typeface="Fira Sans Medium"/>
              <a:cs typeface="Fira Sans Medium"/>
              <a:sym typeface="Fira Sans Medium"/>
            </a:endParaRPr>
          </a:p>
        </p:txBody>
      </p:sp>
      <p:sp>
        <p:nvSpPr>
          <p:cNvPr id="1955" name="Google Shape;1955;p49"/>
          <p:cNvSpPr txBox="1"/>
          <p:nvPr>
            <p:ph type="title"/>
          </p:nvPr>
        </p:nvSpPr>
        <p:spPr>
          <a:xfrm>
            <a:off x="421350" y="4260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Explicit Feedback</a:t>
            </a:r>
            <a:endParaRPr/>
          </a:p>
          <a:p>
            <a:pPr indent="0" lvl="0" marL="0" rtl="0" algn="l">
              <a:spcBef>
                <a:spcPts val="0"/>
              </a:spcBef>
              <a:spcAft>
                <a:spcPts val="0"/>
              </a:spcAft>
              <a:buNone/>
            </a:pPr>
            <a:r>
              <a:t/>
            </a:r>
            <a:endParaRPr sz="2700">
              <a:solidFill>
                <a:schemeClr val="lt1"/>
              </a:solidFill>
            </a:endParaRPr>
          </a:p>
        </p:txBody>
      </p:sp>
      <p:pic>
        <p:nvPicPr>
          <p:cNvPr id="1956" name="Google Shape;1956;p49"/>
          <p:cNvPicPr preferRelativeResize="0"/>
          <p:nvPr/>
        </p:nvPicPr>
        <p:blipFill>
          <a:blip r:embed="rId3">
            <a:alphaModFix/>
          </a:blip>
          <a:stretch>
            <a:fillRect/>
          </a:stretch>
        </p:blipFill>
        <p:spPr>
          <a:xfrm>
            <a:off x="2009800" y="2081650"/>
            <a:ext cx="4850326" cy="980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0" name="Shape 1960"/>
        <p:cNvGrpSpPr/>
        <p:nvPr/>
      </p:nvGrpSpPr>
      <p:grpSpPr>
        <a:xfrm>
          <a:off x="0" y="0"/>
          <a:ext cx="0" cy="0"/>
          <a:chOff x="0" y="0"/>
          <a:chExt cx="0" cy="0"/>
        </a:xfrm>
      </p:grpSpPr>
      <p:sp>
        <p:nvSpPr>
          <p:cNvPr id="1961" name="Google Shape;1961;p50"/>
          <p:cNvSpPr txBox="1"/>
          <p:nvPr>
            <p:ph idx="1" type="subTitle"/>
          </p:nvPr>
        </p:nvSpPr>
        <p:spPr>
          <a:xfrm>
            <a:off x="1174313" y="1282275"/>
            <a:ext cx="2955900" cy="802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Implicit Feedback Model</a:t>
            </a:r>
            <a:endParaRPr/>
          </a:p>
        </p:txBody>
      </p:sp>
      <p:sp>
        <p:nvSpPr>
          <p:cNvPr id="1962" name="Google Shape;1962;p50"/>
          <p:cNvSpPr txBox="1"/>
          <p:nvPr>
            <p:ph idx="2" type="subTitle"/>
          </p:nvPr>
        </p:nvSpPr>
        <p:spPr>
          <a:xfrm>
            <a:off x="805938" y="2429175"/>
            <a:ext cx="3854400" cy="201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Loss: BCE</a:t>
            </a:r>
            <a:endParaRPr sz="1800"/>
          </a:p>
          <a:p>
            <a:pPr indent="0" lvl="0" marL="0" rtl="0" algn="ctr">
              <a:spcBef>
                <a:spcPts val="0"/>
              </a:spcBef>
              <a:spcAft>
                <a:spcPts val="0"/>
              </a:spcAft>
              <a:buNone/>
            </a:pPr>
            <a:r>
              <a:rPr lang="en" sz="1800"/>
              <a:t>Evaluation Metric: </a:t>
            </a:r>
            <a:r>
              <a:rPr lang="en" sz="1800"/>
              <a:t>Hit Ratio @10</a:t>
            </a:r>
            <a:endParaRPr sz="1800"/>
          </a:p>
          <a:p>
            <a:pPr indent="0" lvl="0" marL="0" rtl="0" algn="ctr">
              <a:spcBef>
                <a:spcPts val="0"/>
              </a:spcBef>
              <a:spcAft>
                <a:spcPts val="0"/>
              </a:spcAft>
              <a:buNone/>
            </a:pPr>
            <a:r>
              <a:rPr lang="en" sz="1800"/>
              <a:t>Hit Ratio @10: 0.87</a:t>
            </a:r>
            <a:endParaRPr sz="1800"/>
          </a:p>
          <a:p>
            <a:pPr indent="0" lvl="0" marL="0" rtl="0" algn="ctr">
              <a:spcBef>
                <a:spcPts val="0"/>
              </a:spcBef>
              <a:spcAft>
                <a:spcPts val="0"/>
              </a:spcAft>
              <a:buNone/>
            </a:pPr>
            <a:r>
              <a:rPr lang="en" sz="1800"/>
              <a:t>Learning Rate: 0.01</a:t>
            </a:r>
            <a:endParaRPr sz="1800"/>
          </a:p>
          <a:p>
            <a:pPr indent="0" lvl="0" marL="0" rtl="0" algn="ctr">
              <a:spcBef>
                <a:spcPts val="0"/>
              </a:spcBef>
              <a:spcAft>
                <a:spcPts val="0"/>
              </a:spcAft>
              <a:buNone/>
            </a:pPr>
            <a:r>
              <a:rPr lang="en" sz="1800"/>
              <a:t>Batch Size: 512</a:t>
            </a:r>
            <a:endParaRPr sz="1800"/>
          </a:p>
          <a:p>
            <a:pPr indent="0" lvl="0" marL="0" rtl="0" algn="ctr">
              <a:spcBef>
                <a:spcPts val="0"/>
              </a:spcBef>
              <a:spcAft>
                <a:spcPts val="0"/>
              </a:spcAft>
              <a:buNone/>
            </a:pPr>
            <a:r>
              <a:t/>
            </a:r>
            <a:endParaRPr sz="1800"/>
          </a:p>
          <a:p>
            <a:pPr indent="0" lvl="0" marL="0" rtl="0" algn="ctr">
              <a:spcBef>
                <a:spcPts val="0"/>
              </a:spcBef>
              <a:spcAft>
                <a:spcPts val="0"/>
              </a:spcAft>
              <a:buNone/>
            </a:pPr>
            <a:r>
              <a:t/>
            </a:r>
            <a:endParaRPr sz="1800"/>
          </a:p>
          <a:p>
            <a:pPr indent="0" lvl="0" marL="0" rtl="0" algn="ctr">
              <a:spcBef>
                <a:spcPts val="0"/>
              </a:spcBef>
              <a:spcAft>
                <a:spcPts val="0"/>
              </a:spcAft>
              <a:buNone/>
            </a:pPr>
            <a:r>
              <a:t/>
            </a:r>
            <a:endParaRPr sz="1800"/>
          </a:p>
        </p:txBody>
      </p:sp>
      <p:sp>
        <p:nvSpPr>
          <p:cNvPr id="1963" name="Google Shape;1963;p50"/>
          <p:cNvSpPr txBox="1"/>
          <p:nvPr>
            <p:ph idx="3" type="subTitle"/>
          </p:nvPr>
        </p:nvSpPr>
        <p:spPr>
          <a:xfrm>
            <a:off x="5052163" y="2429175"/>
            <a:ext cx="3285900" cy="212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Loss: MSE</a:t>
            </a:r>
            <a:endParaRPr sz="1800"/>
          </a:p>
          <a:p>
            <a:pPr indent="0" lvl="0" marL="0" rtl="0" algn="ctr">
              <a:spcBef>
                <a:spcPts val="0"/>
              </a:spcBef>
              <a:spcAft>
                <a:spcPts val="0"/>
              </a:spcAft>
              <a:buNone/>
            </a:pPr>
            <a:r>
              <a:rPr lang="en" sz="1800"/>
              <a:t>Evaluation Metric</a:t>
            </a:r>
            <a:r>
              <a:rPr lang="en" sz="1800"/>
              <a:t>: MAE</a:t>
            </a:r>
            <a:endParaRPr sz="1800"/>
          </a:p>
          <a:p>
            <a:pPr indent="0" lvl="0" marL="0" rtl="0" algn="ctr">
              <a:spcBef>
                <a:spcPts val="0"/>
              </a:spcBef>
              <a:spcAft>
                <a:spcPts val="0"/>
              </a:spcAft>
              <a:buNone/>
            </a:pPr>
            <a:r>
              <a:rPr lang="en" sz="1800"/>
              <a:t>MSE</a:t>
            </a:r>
            <a:endParaRPr sz="1800"/>
          </a:p>
          <a:p>
            <a:pPr indent="0" lvl="0" marL="0" rtl="0" algn="ctr">
              <a:spcBef>
                <a:spcPts val="0"/>
              </a:spcBef>
              <a:spcAft>
                <a:spcPts val="0"/>
              </a:spcAft>
              <a:buNone/>
            </a:pPr>
            <a:r>
              <a:rPr lang="en" sz="1800"/>
              <a:t>MAE: 0.76</a:t>
            </a:r>
            <a:endParaRPr sz="1800"/>
          </a:p>
          <a:p>
            <a:pPr indent="0" lvl="0" marL="0" rtl="0" algn="ctr">
              <a:spcBef>
                <a:spcPts val="0"/>
              </a:spcBef>
              <a:spcAft>
                <a:spcPts val="0"/>
              </a:spcAft>
              <a:buNone/>
            </a:pPr>
            <a:r>
              <a:rPr lang="en" sz="1800"/>
              <a:t>Learning Rate: 0.001</a:t>
            </a:r>
            <a:endParaRPr sz="1800"/>
          </a:p>
          <a:p>
            <a:pPr indent="0" lvl="0" marL="0" rtl="0" algn="ctr">
              <a:spcBef>
                <a:spcPts val="0"/>
              </a:spcBef>
              <a:spcAft>
                <a:spcPts val="0"/>
              </a:spcAft>
              <a:buNone/>
            </a:pPr>
            <a:r>
              <a:rPr lang="en" sz="1800"/>
              <a:t>Batch Size: 256</a:t>
            </a:r>
            <a:endParaRPr sz="1800"/>
          </a:p>
        </p:txBody>
      </p:sp>
      <p:sp>
        <p:nvSpPr>
          <p:cNvPr id="1964" name="Google Shape;1964;p50"/>
          <p:cNvSpPr txBox="1"/>
          <p:nvPr>
            <p:ph idx="5" type="subTitle"/>
          </p:nvPr>
        </p:nvSpPr>
        <p:spPr>
          <a:xfrm>
            <a:off x="5389813" y="1204725"/>
            <a:ext cx="2756100" cy="95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Explicit Feedback Model</a:t>
            </a:r>
            <a:endParaRPr/>
          </a:p>
        </p:txBody>
      </p:sp>
      <p:sp>
        <p:nvSpPr>
          <p:cNvPr id="1965" name="Google Shape;1965;p50"/>
          <p:cNvSpPr txBox="1"/>
          <p:nvPr/>
        </p:nvSpPr>
        <p:spPr>
          <a:xfrm>
            <a:off x="40200" y="0"/>
            <a:ext cx="9063600" cy="80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4000">
                <a:solidFill>
                  <a:schemeClr val="dk1"/>
                </a:solidFill>
                <a:latin typeface="Rajdhani"/>
                <a:ea typeface="Rajdhani"/>
                <a:cs typeface="Rajdhani"/>
                <a:sym typeface="Rajdhani"/>
              </a:rPr>
              <a:t>Results &amp; Comparison of Different Models</a:t>
            </a:r>
            <a:endParaRPr b="1" sz="4000">
              <a:solidFill>
                <a:schemeClr val="dk1"/>
              </a:solidFill>
              <a:latin typeface="Rajdhani"/>
              <a:ea typeface="Rajdhani"/>
              <a:cs typeface="Rajdhani"/>
              <a:sym typeface="Rajdhan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9" name="Shape 1969"/>
        <p:cNvGrpSpPr/>
        <p:nvPr/>
      </p:nvGrpSpPr>
      <p:grpSpPr>
        <a:xfrm>
          <a:off x="0" y="0"/>
          <a:ext cx="0" cy="0"/>
          <a:chOff x="0" y="0"/>
          <a:chExt cx="0" cy="0"/>
        </a:xfrm>
      </p:grpSpPr>
      <p:sp>
        <p:nvSpPr>
          <p:cNvPr id="1970" name="Google Shape;1970;p51"/>
          <p:cNvSpPr txBox="1"/>
          <p:nvPr>
            <p:ph idx="2" type="subTitle"/>
          </p:nvPr>
        </p:nvSpPr>
        <p:spPr>
          <a:xfrm>
            <a:off x="328225" y="1496300"/>
            <a:ext cx="4602900" cy="32100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Fira Sans"/>
              <a:buChar char="●"/>
            </a:pPr>
            <a:r>
              <a:rPr lang="en" sz="1400"/>
              <a:t>Dimensionality reduction technique used for visualizing high-dimensional data</a:t>
            </a:r>
            <a:endParaRPr sz="1400"/>
          </a:p>
          <a:p>
            <a:pPr indent="-323850" lvl="0" marL="457200" rtl="0" algn="l">
              <a:spcBef>
                <a:spcPts val="0"/>
              </a:spcBef>
              <a:spcAft>
                <a:spcPts val="0"/>
              </a:spcAft>
              <a:buSzPts val="1500"/>
              <a:buChar char="●"/>
            </a:pPr>
            <a:r>
              <a:rPr lang="en" sz="1300"/>
              <a:t>Preserves local relationships between data points by mapping similar points in the original space to nearby points in the lower-dimensional space</a:t>
            </a:r>
            <a:endParaRPr sz="1300"/>
          </a:p>
        </p:txBody>
      </p:sp>
      <p:sp>
        <p:nvSpPr>
          <p:cNvPr id="1971" name="Google Shape;1971;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T-sne - What is it?</a:t>
            </a:r>
            <a:endParaRPr/>
          </a:p>
        </p:txBody>
      </p:sp>
      <p:pic>
        <p:nvPicPr>
          <p:cNvPr id="1972" name="Google Shape;1972;p51"/>
          <p:cNvPicPr preferRelativeResize="0"/>
          <p:nvPr/>
        </p:nvPicPr>
        <p:blipFill>
          <a:blip r:embed="rId3">
            <a:alphaModFix/>
          </a:blip>
          <a:stretch>
            <a:fillRect/>
          </a:stretch>
        </p:blipFill>
        <p:spPr>
          <a:xfrm>
            <a:off x="5475300" y="1245950"/>
            <a:ext cx="2948700" cy="2820496"/>
          </a:xfrm>
          <a:prstGeom prst="rect">
            <a:avLst/>
          </a:prstGeom>
          <a:noFill/>
          <a:ln>
            <a:noFill/>
          </a:ln>
        </p:spPr>
      </p:pic>
      <p:sp>
        <p:nvSpPr>
          <p:cNvPr id="1973" name="Google Shape;1973;p51"/>
          <p:cNvSpPr txBox="1"/>
          <p:nvPr/>
        </p:nvSpPr>
        <p:spPr>
          <a:xfrm>
            <a:off x="6008125" y="1159300"/>
            <a:ext cx="140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Example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7" name="Shape 1977"/>
        <p:cNvGrpSpPr/>
        <p:nvPr/>
      </p:nvGrpSpPr>
      <p:grpSpPr>
        <a:xfrm>
          <a:off x="0" y="0"/>
          <a:ext cx="0" cy="0"/>
          <a:chOff x="0" y="0"/>
          <a:chExt cx="0" cy="0"/>
        </a:xfrm>
      </p:grpSpPr>
      <p:sp>
        <p:nvSpPr>
          <p:cNvPr id="1978" name="Google Shape;1978;p52"/>
          <p:cNvSpPr txBox="1"/>
          <p:nvPr>
            <p:ph type="title"/>
          </p:nvPr>
        </p:nvSpPr>
        <p:spPr>
          <a:xfrm>
            <a:off x="391425" y="810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T-sne on Embedding Layers</a:t>
            </a:r>
            <a:endParaRPr/>
          </a:p>
        </p:txBody>
      </p:sp>
      <p:pic>
        <p:nvPicPr>
          <p:cNvPr id="1979" name="Google Shape;1979;p52"/>
          <p:cNvPicPr preferRelativeResize="0"/>
          <p:nvPr/>
        </p:nvPicPr>
        <p:blipFill>
          <a:blip r:embed="rId3">
            <a:alphaModFix/>
          </a:blip>
          <a:stretch>
            <a:fillRect/>
          </a:stretch>
        </p:blipFill>
        <p:spPr>
          <a:xfrm>
            <a:off x="1690386" y="863227"/>
            <a:ext cx="5763226" cy="3970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 Chosen Method</a:t>
            </a:r>
            <a:endParaRPr/>
          </a:p>
          <a:p>
            <a:pPr indent="0" lvl="0" marL="0" rtl="0" algn="l">
              <a:spcBef>
                <a:spcPts val="0"/>
              </a:spcBef>
              <a:spcAft>
                <a:spcPts val="0"/>
              </a:spcAft>
              <a:buNone/>
            </a:pPr>
            <a:r>
              <a:rPr lang="en">
                <a:solidFill>
                  <a:schemeClr val="lt1"/>
                </a:solidFill>
              </a:rPr>
              <a:t> for Movie Recommendation</a:t>
            </a:r>
            <a:endParaRPr>
              <a:solidFill>
                <a:schemeClr val="lt1"/>
              </a:solidFill>
            </a:endParaRPr>
          </a:p>
        </p:txBody>
      </p:sp>
      <p:sp>
        <p:nvSpPr>
          <p:cNvPr id="690" name="Google Shape;690;p26"/>
          <p:cNvSpPr txBox="1"/>
          <p:nvPr>
            <p:ph idx="1" type="subTitle"/>
          </p:nvPr>
        </p:nvSpPr>
        <p:spPr>
          <a:xfrm>
            <a:off x="2284875" y="3105475"/>
            <a:ext cx="3997200" cy="72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U</a:t>
            </a:r>
            <a:r>
              <a:rPr lang="en" sz="1400"/>
              <a:t>ses the ratings or feedback of other users who have similar preferences to the target user</a:t>
            </a:r>
            <a:endParaRPr sz="1400"/>
          </a:p>
          <a:p>
            <a:pPr indent="0" lvl="0" marL="0" rtl="0" algn="ctr">
              <a:spcBef>
                <a:spcPts val="0"/>
              </a:spcBef>
              <a:spcAft>
                <a:spcPts val="0"/>
              </a:spcAft>
              <a:buNone/>
            </a:pPr>
            <a:r>
              <a:rPr lang="en" sz="1400"/>
              <a:t>It creates embeddings for both users and items on its own</a:t>
            </a:r>
            <a:endParaRPr sz="1400"/>
          </a:p>
        </p:txBody>
      </p:sp>
      <p:sp>
        <p:nvSpPr>
          <p:cNvPr id="691" name="Google Shape;691;p26"/>
          <p:cNvSpPr txBox="1"/>
          <p:nvPr>
            <p:ph idx="2" type="subTitle"/>
          </p:nvPr>
        </p:nvSpPr>
        <p:spPr>
          <a:xfrm>
            <a:off x="2203263" y="2582875"/>
            <a:ext cx="4160400" cy="52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Collaborative Filtering</a:t>
            </a:r>
            <a:endParaRPr/>
          </a:p>
        </p:txBody>
      </p:sp>
      <p:grpSp>
        <p:nvGrpSpPr>
          <p:cNvPr id="692" name="Google Shape;692;p26"/>
          <p:cNvGrpSpPr/>
          <p:nvPr/>
        </p:nvGrpSpPr>
        <p:grpSpPr>
          <a:xfrm rot="452190">
            <a:off x="7244887" y="284180"/>
            <a:ext cx="1880150" cy="1410744"/>
            <a:chOff x="6833425" y="231725"/>
            <a:chExt cx="1950919" cy="1463845"/>
          </a:xfrm>
        </p:grpSpPr>
        <p:sp>
          <p:nvSpPr>
            <p:cNvPr id="693" name="Google Shape;693;p26"/>
            <p:cNvSpPr/>
            <p:nvPr/>
          </p:nvSpPr>
          <p:spPr>
            <a:xfrm>
              <a:off x="6833425" y="231725"/>
              <a:ext cx="1950919" cy="1463845"/>
            </a:xfrm>
            <a:custGeom>
              <a:rect b="b" l="l" r="r" t="t"/>
              <a:pathLst>
                <a:path extrusionOk="0" h="42418" w="56532">
                  <a:moveTo>
                    <a:pt x="25856" y="1"/>
                  </a:moveTo>
                  <a:cubicBezTo>
                    <a:pt x="25011" y="1"/>
                    <a:pt x="24155" y="50"/>
                    <a:pt x="23319" y="129"/>
                  </a:cubicBezTo>
                  <a:cubicBezTo>
                    <a:pt x="17644" y="689"/>
                    <a:pt x="12314" y="3089"/>
                    <a:pt x="8124" y="6964"/>
                  </a:cubicBezTo>
                  <a:lnTo>
                    <a:pt x="1869" y="9983"/>
                  </a:lnTo>
                  <a:cubicBezTo>
                    <a:pt x="1358" y="10052"/>
                    <a:pt x="905" y="10386"/>
                    <a:pt x="689" y="10858"/>
                  </a:cubicBezTo>
                  <a:cubicBezTo>
                    <a:pt x="424" y="11439"/>
                    <a:pt x="542" y="12117"/>
                    <a:pt x="974" y="12570"/>
                  </a:cubicBezTo>
                  <a:lnTo>
                    <a:pt x="1505" y="13661"/>
                  </a:lnTo>
                  <a:cubicBezTo>
                    <a:pt x="1545" y="13986"/>
                    <a:pt x="1692" y="14291"/>
                    <a:pt x="1918" y="14527"/>
                  </a:cubicBezTo>
                  <a:lnTo>
                    <a:pt x="2253" y="15205"/>
                  </a:lnTo>
                  <a:cubicBezTo>
                    <a:pt x="1053" y="17910"/>
                    <a:pt x="345" y="20811"/>
                    <a:pt x="168" y="23771"/>
                  </a:cubicBezTo>
                  <a:cubicBezTo>
                    <a:pt x="1" y="26437"/>
                    <a:pt x="306" y="28826"/>
                    <a:pt x="1053" y="30882"/>
                  </a:cubicBezTo>
                  <a:cubicBezTo>
                    <a:pt x="2223" y="34078"/>
                    <a:pt x="4712" y="36970"/>
                    <a:pt x="8065" y="39025"/>
                  </a:cubicBezTo>
                  <a:cubicBezTo>
                    <a:pt x="10553" y="40540"/>
                    <a:pt x="13042" y="41336"/>
                    <a:pt x="15461" y="41385"/>
                  </a:cubicBezTo>
                  <a:lnTo>
                    <a:pt x="15726" y="41385"/>
                  </a:lnTo>
                  <a:cubicBezTo>
                    <a:pt x="17811" y="41385"/>
                    <a:pt x="19778" y="40844"/>
                    <a:pt x="21440" y="40313"/>
                  </a:cubicBezTo>
                  <a:cubicBezTo>
                    <a:pt x="22021" y="40127"/>
                    <a:pt x="22601" y="39930"/>
                    <a:pt x="23171" y="39733"/>
                  </a:cubicBezTo>
                  <a:cubicBezTo>
                    <a:pt x="25374" y="38986"/>
                    <a:pt x="27459" y="38278"/>
                    <a:pt x="29505" y="38278"/>
                  </a:cubicBezTo>
                  <a:cubicBezTo>
                    <a:pt x="29547" y="38277"/>
                    <a:pt x="29588" y="38276"/>
                    <a:pt x="29630" y="38276"/>
                  </a:cubicBezTo>
                  <a:cubicBezTo>
                    <a:pt x="30080" y="38276"/>
                    <a:pt x="30530" y="38324"/>
                    <a:pt x="30980" y="38405"/>
                  </a:cubicBezTo>
                  <a:cubicBezTo>
                    <a:pt x="32101" y="38632"/>
                    <a:pt x="33173" y="39104"/>
                    <a:pt x="34442" y="39763"/>
                  </a:cubicBezTo>
                  <a:lnTo>
                    <a:pt x="35199" y="40156"/>
                  </a:lnTo>
                  <a:cubicBezTo>
                    <a:pt x="36507" y="40844"/>
                    <a:pt x="37835" y="41543"/>
                    <a:pt x="39330" y="41975"/>
                  </a:cubicBezTo>
                  <a:cubicBezTo>
                    <a:pt x="40363" y="42270"/>
                    <a:pt x="41435" y="42418"/>
                    <a:pt x="42507" y="42418"/>
                  </a:cubicBezTo>
                  <a:lnTo>
                    <a:pt x="42507" y="42408"/>
                  </a:lnTo>
                  <a:cubicBezTo>
                    <a:pt x="43667" y="42408"/>
                    <a:pt x="44828" y="42231"/>
                    <a:pt x="45939" y="41897"/>
                  </a:cubicBezTo>
                  <a:lnTo>
                    <a:pt x="45968" y="41887"/>
                  </a:lnTo>
                  <a:cubicBezTo>
                    <a:pt x="46637" y="41690"/>
                    <a:pt x="47277" y="41425"/>
                    <a:pt x="47896" y="41100"/>
                  </a:cubicBezTo>
                  <a:cubicBezTo>
                    <a:pt x="52263" y="38838"/>
                    <a:pt x="54377" y="33822"/>
                    <a:pt x="55075" y="31767"/>
                  </a:cubicBezTo>
                  <a:cubicBezTo>
                    <a:pt x="56531" y="27548"/>
                    <a:pt x="56285" y="22955"/>
                    <a:pt x="54367" y="18490"/>
                  </a:cubicBezTo>
                  <a:cubicBezTo>
                    <a:pt x="51879" y="12697"/>
                    <a:pt x="46667" y="7249"/>
                    <a:pt x="40412" y="3905"/>
                  </a:cubicBezTo>
                  <a:cubicBezTo>
                    <a:pt x="35583" y="1319"/>
                    <a:pt x="30685" y="1"/>
                    <a:pt x="25856" y="1"/>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6"/>
            <p:cNvSpPr/>
            <p:nvPr/>
          </p:nvSpPr>
          <p:spPr>
            <a:xfrm>
              <a:off x="6885017" y="278934"/>
              <a:ext cx="1852117" cy="1353310"/>
            </a:xfrm>
            <a:custGeom>
              <a:rect b="b" l="l" r="r" t="t"/>
              <a:pathLst>
                <a:path extrusionOk="0" h="39215" w="53669">
                  <a:moveTo>
                    <a:pt x="24374" y="1"/>
                  </a:moveTo>
                  <a:cubicBezTo>
                    <a:pt x="23580" y="1"/>
                    <a:pt x="22782" y="39"/>
                    <a:pt x="21981" y="118"/>
                  </a:cubicBezTo>
                  <a:cubicBezTo>
                    <a:pt x="16543" y="649"/>
                    <a:pt x="11438" y="2970"/>
                    <a:pt x="7475" y="6727"/>
                  </a:cubicBezTo>
                  <a:cubicBezTo>
                    <a:pt x="7229" y="6953"/>
                    <a:pt x="6983" y="7199"/>
                    <a:pt x="6747" y="7445"/>
                  </a:cubicBezTo>
                  <a:cubicBezTo>
                    <a:pt x="6590" y="7602"/>
                    <a:pt x="6442" y="7750"/>
                    <a:pt x="6305" y="7917"/>
                  </a:cubicBezTo>
                  <a:cubicBezTo>
                    <a:pt x="5951" y="8300"/>
                    <a:pt x="5606" y="8694"/>
                    <a:pt x="5282" y="9107"/>
                  </a:cubicBezTo>
                  <a:cubicBezTo>
                    <a:pt x="5144" y="9264"/>
                    <a:pt x="5016" y="9431"/>
                    <a:pt x="4888" y="9599"/>
                  </a:cubicBezTo>
                  <a:cubicBezTo>
                    <a:pt x="4623" y="9943"/>
                    <a:pt x="4367" y="10297"/>
                    <a:pt x="4121" y="10670"/>
                  </a:cubicBezTo>
                  <a:cubicBezTo>
                    <a:pt x="4062" y="10759"/>
                    <a:pt x="4003" y="10838"/>
                    <a:pt x="3944" y="10926"/>
                  </a:cubicBezTo>
                  <a:cubicBezTo>
                    <a:pt x="3580" y="11477"/>
                    <a:pt x="3236" y="12047"/>
                    <a:pt x="2921" y="12637"/>
                  </a:cubicBezTo>
                  <a:cubicBezTo>
                    <a:pt x="2833" y="12805"/>
                    <a:pt x="2744" y="12972"/>
                    <a:pt x="2646" y="13159"/>
                  </a:cubicBezTo>
                  <a:cubicBezTo>
                    <a:pt x="2558" y="13346"/>
                    <a:pt x="2459" y="13542"/>
                    <a:pt x="2371" y="13729"/>
                  </a:cubicBezTo>
                  <a:cubicBezTo>
                    <a:pt x="1073" y="16443"/>
                    <a:pt x="315" y="19394"/>
                    <a:pt x="128" y="22394"/>
                  </a:cubicBezTo>
                  <a:cubicBezTo>
                    <a:pt x="1" y="24596"/>
                    <a:pt x="168" y="26839"/>
                    <a:pt x="925" y="28914"/>
                  </a:cubicBezTo>
                  <a:cubicBezTo>
                    <a:pt x="2076" y="32041"/>
                    <a:pt x="4495" y="34579"/>
                    <a:pt x="7337" y="36319"/>
                  </a:cubicBezTo>
                  <a:cubicBezTo>
                    <a:pt x="9353" y="37549"/>
                    <a:pt x="11645" y="38424"/>
                    <a:pt x="14005" y="38473"/>
                  </a:cubicBezTo>
                  <a:cubicBezTo>
                    <a:pt x="14080" y="38475"/>
                    <a:pt x="14154" y="38476"/>
                    <a:pt x="14228" y="38476"/>
                  </a:cubicBezTo>
                  <a:cubicBezTo>
                    <a:pt x="16020" y="38476"/>
                    <a:pt x="17775" y="38027"/>
                    <a:pt x="19513" y="37470"/>
                  </a:cubicBezTo>
                  <a:cubicBezTo>
                    <a:pt x="22173" y="36621"/>
                    <a:pt x="25638" y="33212"/>
                    <a:pt x="28554" y="33212"/>
                  </a:cubicBezTo>
                  <a:cubicBezTo>
                    <a:pt x="28679" y="33212"/>
                    <a:pt x="28802" y="33219"/>
                    <a:pt x="28925" y="33231"/>
                  </a:cubicBezTo>
                  <a:cubicBezTo>
                    <a:pt x="31688" y="33526"/>
                    <a:pt x="33990" y="34382"/>
                    <a:pt x="36458" y="35543"/>
                  </a:cubicBezTo>
                  <a:cubicBezTo>
                    <a:pt x="38696" y="36597"/>
                    <a:pt x="40721" y="39215"/>
                    <a:pt x="43048" y="39215"/>
                  </a:cubicBezTo>
                  <a:cubicBezTo>
                    <a:pt x="43369" y="39215"/>
                    <a:pt x="43697" y="39165"/>
                    <a:pt x="44031" y="39054"/>
                  </a:cubicBezTo>
                  <a:lnTo>
                    <a:pt x="44051" y="39054"/>
                  </a:lnTo>
                  <a:cubicBezTo>
                    <a:pt x="44631" y="38877"/>
                    <a:pt x="45201" y="38640"/>
                    <a:pt x="45742" y="38365"/>
                  </a:cubicBezTo>
                  <a:cubicBezTo>
                    <a:pt x="48879" y="36733"/>
                    <a:pt x="51092" y="33123"/>
                    <a:pt x="52223" y="29838"/>
                  </a:cubicBezTo>
                  <a:cubicBezTo>
                    <a:pt x="53669" y="25639"/>
                    <a:pt x="53197" y="21449"/>
                    <a:pt x="51555" y="17604"/>
                  </a:cubicBezTo>
                  <a:cubicBezTo>
                    <a:pt x="49007" y="11693"/>
                    <a:pt x="43687" y="6628"/>
                    <a:pt x="38248" y="3727"/>
                  </a:cubicBezTo>
                  <a:cubicBezTo>
                    <a:pt x="33954" y="1428"/>
                    <a:pt x="29232" y="1"/>
                    <a:pt x="243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6"/>
            <p:cNvSpPr/>
            <p:nvPr/>
          </p:nvSpPr>
          <p:spPr>
            <a:xfrm>
              <a:off x="7714834" y="361756"/>
              <a:ext cx="285812" cy="266072"/>
            </a:xfrm>
            <a:custGeom>
              <a:rect b="b" l="l" r="r" t="t"/>
              <a:pathLst>
                <a:path extrusionOk="0" h="7710" w="8282">
                  <a:moveTo>
                    <a:pt x="4140" y="0"/>
                  </a:moveTo>
                  <a:cubicBezTo>
                    <a:pt x="2285" y="0"/>
                    <a:pt x="646" y="1346"/>
                    <a:pt x="345" y="3245"/>
                  </a:cubicBezTo>
                  <a:cubicBezTo>
                    <a:pt x="1" y="5340"/>
                    <a:pt x="1436" y="7317"/>
                    <a:pt x="3531" y="7661"/>
                  </a:cubicBezTo>
                  <a:cubicBezTo>
                    <a:pt x="3737" y="7693"/>
                    <a:pt x="3942" y="7709"/>
                    <a:pt x="4144" y="7709"/>
                  </a:cubicBezTo>
                  <a:cubicBezTo>
                    <a:pt x="6007" y="7709"/>
                    <a:pt x="7645" y="6363"/>
                    <a:pt x="7947" y="4464"/>
                  </a:cubicBezTo>
                  <a:cubicBezTo>
                    <a:pt x="8282" y="2370"/>
                    <a:pt x="6855" y="393"/>
                    <a:pt x="4751" y="49"/>
                  </a:cubicBezTo>
                  <a:cubicBezTo>
                    <a:pt x="4546" y="16"/>
                    <a:pt x="4342" y="0"/>
                    <a:pt x="4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6"/>
            <p:cNvSpPr/>
            <p:nvPr/>
          </p:nvSpPr>
          <p:spPr>
            <a:xfrm>
              <a:off x="8381075" y="1029372"/>
              <a:ext cx="286813" cy="266003"/>
            </a:xfrm>
            <a:custGeom>
              <a:rect b="b" l="l" r="r" t="t"/>
              <a:pathLst>
                <a:path extrusionOk="0" h="7708" w="8311">
                  <a:moveTo>
                    <a:pt x="4154" y="0"/>
                  </a:moveTo>
                  <a:cubicBezTo>
                    <a:pt x="3936" y="0"/>
                    <a:pt x="3714" y="19"/>
                    <a:pt x="3492" y="57"/>
                  </a:cubicBezTo>
                  <a:cubicBezTo>
                    <a:pt x="1397" y="421"/>
                    <a:pt x="0" y="2418"/>
                    <a:pt x="364" y="4513"/>
                  </a:cubicBezTo>
                  <a:cubicBezTo>
                    <a:pt x="689" y="6385"/>
                    <a:pt x="2319" y="7707"/>
                    <a:pt x="4157" y="7707"/>
                  </a:cubicBezTo>
                  <a:cubicBezTo>
                    <a:pt x="4375" y="7707"/>
                    <a:pt x="4597" y="7688"/>
                    <a:pt x="4819" y="7650"/>
                  </a:cubicBezTo>
                  <a:cubicBezTo>
                    <a:pt x="6914" y="7286"/>
                    <a:pt x="8311" y="5289"/>
                    <a:pt x="7947" y="3195"/>
                  </a:cubicBezTo>
                  <a:cubicBezTo>
                    <a:pt x="7622" y="1322"/>
                    <a:pt x="5992" y="0"/>
                    <a:pt x="41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6"/>
            <p:cNvSpPr/>
            <p:nvPr/>
          </p:nvSpPr>
          <p:spPr>
            <a:xfrm>
              <a:off x="7095767" y="1215894"/>
              <a:ext cx="285812" cy="265831"/>
            </a:xfrm>
            <a:custGeom>
              <a:rect b="b" l="l" r="r" t="t"/>
              <a:pathLst>
                <a:path extrusionOk="0" h="7703" w="8282">
                  <a:moveTo>
                    <a:pt x="4154" y="1"/>
                  </a:moveTo>
                  <a:cubicBezTo>
                    <a:pt x="3949" y="1"/>
                    <a:pt x="3741" y="17"/>
                    <a:pt x="3532" y="52"/>
                  </a:cubicBezTo>
                  <a:cubicBezTo>
                    <a:pt x="1427" y="386"/>
                    <a:pt x="1" y="2363"/>
                    <a:pt x="335" y="4458"/>
                  </a:cubicBezTo>
                  <a:cubicBezTo>
                    <a:pt x="646" y="6356"/>
                    <a:pt x="2277" y="7703"/>
                    <a:pt x="4138" y="7703"/>
                  </a:cubicBezTo>
                  <a:cubicBezTo>
                    <a:pt x="4340" y="7703"/>
                    <a:pt x="4545" y="7687"/>
                    <a:pt x="4751" y="7654"/>
                  </a:cubicBezTo>
                  <a:cubicBezTo>
                    <a:pt x="6856" y="7320"/>
                    <a:pt x="8282" y="5343"/>
                    <a:pt x="7947" y="3238"/>
                  </a:cubicBezTo>
                  <a:cubicBezTo>
                    <a:pt x="7638" y="1352"/>
                    <a:pt x="6005" y="1"/>
                    <a:pt x="41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6"/>
            <p:cNvSpPr/>
            <p:nvPr/>
          </p:nvSpPr>
          <p:spPr>
            <a:xfrm>
              <a:off x="6905377" y="294532"/>
              <a:ext cx="921831" cy="821718"/>
            </a:xfrm>
            <a:custGeom>
              <a:rect b="b" l="l" r="r" t="t"/>
              <a:pathLst>
                <a:path extrusionOk="0" h="23811" w="26712">
                  <a:moveTo>
                    <a:pt x="19837" y="0"/>
                  </a:moveTo>
                  <a:lnTo>
                    <a:pt x="18215" y="787"/>
                  </a:lnTo>
                  <a:lnTo>
                    <a:pt x="18284" y="1151"/>
                  </a:lnTo>
                  <a:lnTo>
                    <a:pt x="18284" y="1151"/>
                  </a:lnTo>
                  <a:lnTo>
                    <a:pt x="17497" y="1141"/>
                  </a:lnTo>
                  <a:lnTo>
                    <a:pt x="15726" y="1997"/>
                  </a:lnTo>
                  <a:lnTo>
                    <a:pt x="15667" y="2282"/>
                  </a:lnTo>
                  <a:lnTo>
                    <a:pt x="15009" y="2341"/>
                  </a:lnTo>
                  <a:lnTo>
                    <a:pt x="13228" y="3196"/>
                  </a:lnTo>
                  <a:lnTo>
                    <a:pt x="13160" y="3511"/>
                  </a:lnTo>
                  <a:lnTo>
                    <a:pt x="12520" y="3541"/>
                  </a:lnTo>
                  <a:lnTo>
                    <a:pt x="10740" y="4406"/>
                  </a:lnTo>
                  <a:lnTo>
                    <a:pt x="10809" y="4662"/>
                  </a:lnTo>
                  <a:lnTo>
                    <a:pt x="10022" y="4750"/>
                  </a:lnTo>
                  <a:lnTo>
                    <a:pt x="8252" y="5606"/>
                  </a:lnTo>
                  <a:lnTo>
                    <a:pt x="8321" y="5950"/>
                  </a:lnTo>
                  <a:lnTo>
                    <a:pt x="7534" y="5950"/>
                  </a:lnTo>
                  <a:lnTo>
                    <a:pt x="5764" y="6806"/>
                  </a:lnTo>
                  <a:lnTo>
                    <a:pt x="5715" y="7130"/>
                  </a:lnTo>
                  <a:lnTo>
                    <a:pt x="5046" y="7160"/>
                  </a:lnTo>
                  <a:lnTo>
                    <a:pt x="3266" y="8016"/>
                  </a:lnTo>
                  <a:lnTo>
                    <a:pt x="3167" y="8320"/>
                  </a:lnTo>
                  <a:lnTo>
                    <a:pt x="2548" y="8360"/>
                  </a:lnTo>
                  <a:lnTo>
                    <a:pt x="1" y="9589"/>
                  </a:lnTo>
                  <a:lnTo>
                    <a:pt x="6865" y="23810"/>
                  </a:lnTo>
                  <a:lnTo>
                    <a:pt x="26712" y="14221"/>
                  </a:lnTo>
                  <a:lnTo>
                    <a:pt x="198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6"/>
            <p:cNvSpPr/>
            <p:nvPr/>
          </p:nvSpPr>
          <p:spPr>
            <a:xfrm>
              <a:off x="6934227" y="361273"/>
              <a:ext cx="689510" cy="334436"/>
            </a:xfrm>
            <a:custGeom>
              <a:rect b="b" l="l" r="r" t="t"/>
              <a:pathLst>
                <a:path extrusionOk="0" h="9691" w="19980">
                  <a:moveTo>
                    <a:pt x="19871" y="0"/>
                  </a:moveTo>
                  <a:cubicBezTo>
                    <a:pt x="19857" y="0"/>
                    <a:pt x="19843" y="4"/>
                    <a:pt x="19828" y="13"/>
                  </a:cubicBezTo>
                  <a:lnTo>
                    <a:pt x="79" y="9553"/>
                  </a:lnTo>
                  <a:cubicBezTo>
                    <a:pt x="1" y="9583"/>
                    <a:pt x="30" y="9691"/>
                    <a:pt x="109" y="9691"/>
                  </a:cubicBezTo>
                  <a:lnTo>
                    <a:pt x="148" y="9691"/>
                  </a:lnTo>
                  <a:lnTo>
                    <a:pt x="19896" y="151"/>
                  </a:lnTo>
                  <a:cubicBezTo>
                    <a:pt x="19979" y="118"/>
                    <a:pt x="19943" y="0"/>
                    <a:pt x="19871" y="0"/>
                  </a:cubicBezTo>
                  <a:close/>
                </a:path>
              </a:pathLst>
            </a:custGeom>
            <a:solidFill>
              <a:schemeClr val="accent6"/>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6"/>
            <p:cNvSpPr/>
            <p:nvPr/>
          </p:nvSpPr>
          <p:spPr>
            <a:xfrm>
              <a:off x="6901995" y="429808"/>
              <a:ext cx="760083" cy="336852"/>
            </a:xfrm>
            <a:custGeom>
              <a:rect b="b" l="l" r="r" t="t"/>
              <a:pathLst>
                <a:path extrusionOk="0" h="9761" w="22025">
                  <a:moveTo>
                    <a:pt x="21916" y="1"/>
                  </a:moveTo>
                  <a:cubicBezTo>
                    <a:pt x="21903" y="1"/>
                    <a:pt x="21888" y="5"/>
                    <a:pt x="21873" y="14"/>
                  </a:cubicBezTo>
                  <a:lnTo>
                    <a:pt x="2144" y="9544"/>
                  </a:lnTo>
                  <a:lnTo>
                    <a:pt x="2744" y="6879"/>
                  </a:lnTo>
                  <a:cubicBezTo>
                    <a:pt x="2744" y="6839"/>
                    <a:pt x="2725" y="6800"/>
                    <a:pt x="2695" y="6790"/>
                  </a:cubicBezTo>
                  <a:lnTo>
                    <a:pt x="128" y="5600"/>
                  </a:lnTo>
                  <a:cubicBezTo>
                    <a:pt x="118" y="5595"/>
                    <a:pt x="106" y="5593"/>
                    <a:pt x="95" y="5593"/>
                  </a:cubicBezTo>
                  <a:cubicBezTo>
                    <a:pt x="65" y="5593"/>
                    <a:pt x="34" y="5611"/>
                    <a:pt x="20" y="5640"/>
                  </a:cubicBezTo>
                  <a:cubicBezTo>
                    <a:pt x="0" y="5679"/>
                    <a:pt x="20" y="5728"/>
                    <a:pt x="59" y="5748"/>
                  </a:cubicBezTo>
                  <a:lnTo>
                    <a:pt x="2577" y="6898"/>
                  </a:lnTo>
                  <a:lnTo>
                    <a:pt x="1957" y="9672"/>
                  </a:lnTo>
                  <a:cubicBezTo>
                    <a:pt x="1948" y="9721"/>
                    <a:pt x="1987" y="9760"/>
                    <a:pt x="2036" y="9760"/>
                  </a:cubicBezTo>
                  <a:lnTo>
                    <a:pt x="2066" y="9760"/>
                  </a:lnTo>
                  <a:lnTo>
                    <a:pt x="21942" y="152"/>
                  </a:lnTo>
                  <a:cubicBezTo>
                    <a:pt x="22025" y="119"/>
                    <a:pt x="21989" y="1"/>
                    <a:pt x="2191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6"/>
            <p:cNvSpPr/>
            <p:nvPr/>
          </p:nvSpPr>
          <p:spPr>
            <a:xfrm>
              <a:off x="6993273" y="571124"/>
              <a:ext cx="113400" cy="140870"/>
            </a:xfrm>
            <a:custGeom>
              <a:rect b="b" l="l" r="r" t="t"/>
              <a:pathLst>
                <a:path extrusionOk="0" h="4082" w="3286">
                  <a:moveTo>
                    <a:pt x="719" y="1"/>
                  </a:moveTo>
                  <a:lnTo>
                    <a:pt x="1" y="345"/>
                  </a:lnTo>
                  <a:lnTo>
                    <a:pt x="2656" y="1535"/>
                  </a:lnTo>
                  <a:lnTo>
                    <a:pt x="2519" y="4082"/>
                  </a:lnTo>
                  <a:lnTo>
                    <a:pt x="3148" y="3777"/>
                  </a:lnTo>
                  <a:lnTo>
                    <a:pt x="3286" y="1141"/>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6"/>
            <p:cNvSpPr/>
            <p:nvPr/>
          </p:nvSpPr>
          <p:spPr>
            <a:xfrm>
              <a:off x="7079478" y="529367"/>
              <a:ext cx="113055" cy="140904"/>
            </a:xfrm>
            <a:custGeom>
              <a:rect b="b" l="l" r="r" t="t"/>
              <a:pathLst>
                <a:path extrusionOk="0" h="4083" w="3276">
                  <a:moveTo>
                    <a:pt x="719" y="1"/>
                  </a:moveTo>
                  <a:lnTo>
                    <a:pt x="1" y="355"/>
                  </a:lnTo>
                  <a:lnTo>
                    <a:pt x="2646" y="1535"/>
                  </a:lnTo>
                  <a:lnTo>
                    <a:pt x="2509" y="4082"/>
                  </a:lnTo>
                  <a:lnTo>
                    <a:pt x="3138" y="3787"/>
                  </a:lnTo>
                  <a:lnTo>
                    <a:pt x="3276" y="1152"/>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6"/>
            <p:cNvSpPr/>
            <p:nvPr/>
          </p:nvSpPr>
          <p:spPr>
            <a:xfrm>
              <a:off x="7165372" y="487956"/>
              <a:ext cx="113055" cy="140904"/>
            </a:xfrm>
            <a:custGeom>
              <a:rect b="b" l="l" r="r" t="t"/>
              <a:pathLst>
                <a:path extrusionOk="0" h="4083" w="3276">
                  <a:moveTo>
                    <a:pt x="718" y="1"/>
                  </a:moveTo>
                  <a:lnTo>
                    <a:pt x="0" y="345"/>
                  </a:lnTo>
                  <a:lnTo>
                    <a:pt x="2646" y="1535"/>
                  </a:lnTo>
                  <a:lnTo>
                    <a:pt x="2518" y="4082"/>
                  </a:lnTo>
                  <a:lnTo>
                    <a:pt x="3137" y="3778"/>
                  </a:lnTo>
                  <a:lnTo>
                    <a:pt x="3275" y="1152"/>
                  </a:lnTo>
                  <a:lnTo>
                    <a:pt x="7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6"/>
            <p:cNvSpPr/>
            <p:nvPr/>
          </p:nvSpPr>
          <p:spPr>
            <a:xfrm>
              <a:off x="7251232" y="446580"/>
              <a:ext cx="113400" cy="140870"/>
            </a:xfrm>
            <a:custGeom>
              <a:rect b="b" l="l" r="r" t="t"/>
              <a:pathLst>
                <a:path extrusionOk="0" h="4082" w="3286">
                  <a:moveTo>
                    <a:pt x="718" y="0"/>
                  </a:moveTo>
                  <a:lnTo>
                    <a:pt x="0" y="344"/>
                  </a:lnTo>
                  <a:lnTo>
                    <a:pt x="2656" y="1534"/>
                  </a:lnTo>
                  <a:lnTo>
                    <a:pt x="2518" y="4082"/>
                  </a:lnTo>
                  <a:lnTo>
                    <a:pt x="3138" y="3777"/>
                  </a:lnTo>
                  <a:lnTo>
                    <a:pt x="3285" y="1141"/>
                  </a:lnTo>
                  <a:lnTo>
                    <a:pt x="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6"/>
            <p:cNvSpPr/>
            <p:nvPr/>
          </p:nvSpPr>
          <p:spPr>
            <a:xfrm>
              <a:off x="7337437" y="404823"/>
              <a:ext cx="113055" cy="140870"/>
            </a:xfrm>
            <a:custGeom>
              <a:rect b="b" l="l" r="r" t="t"/>
              <a:pathLst>
                <a:path extrusionOk="0" h="4082" w="3276">
                  <a:moveTo>
                    <a:pt x="708" y="0"/>
                  </a:moveTo>
                  <a:lnTo>
                    <a:pt x="0" y="345"/>
                  </a:lnTo>
                  <a:lnTo>
                    <a:pt x="2646" y="1535"/>
                  </a:lnTo>
                  <a:lnTo>
                    <a:pt x="2508" y="4082"/>
                  </a:lnTo>
                  <a:lnTo>
                    <a:pt x="3138" y="3777"/>
                  </a:lnTo>
                  <a:lnTo>
                    <a:pt x="3275" y="1151"/>
                  </a:lnTo>
                  <a:lnTo>
                    <a:pt x="7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6"/>
            <p:cNvSpPr/>
            <p:nvPr/>
          </p:nvSpPr>
          <p:spPr>
            <a:xfrm>
              <a:off x="7423297" y="363412"/>
              <a:ext cx="113055" cy="140904"/>
            </a:xfrm>
            <a:custGeom>
              <a:rect b="b" l="l" r="r" t="t"/>
              <a:pathLst>
                <a:path extrusionOk="0" h="4083" w="3276">
                  <a:moveTo>
                    <a:pt x="718" y="1"/>
                  </a:moveTo>
                  <a:lnTo>
                    <a:pt x="1" y="345"/>
                  </a:lnTo>
                  <a:lnTo>
                    <a:pt x="2646" y="1535"/>
                  </a:lnTo>
                  <a:lnTo>
                    <a:pt x="2508" y="4082"/>
                  </a:lnTo>
                  <a:lnTo>
                    <a:pt x="3138" y="3777"/>
                  </a:lnTo>
                  <a:lnTo>
                    <a:pt x="3276" y="1151"/>
                  </a:lnTo>
                  <a:lnTo>
                    <a:pt x="7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6"/>
            <p:cNvSpPr/>
            <p:nvPr/>
          </p:nvSpPr>
          <p:spPr>
            <a:xfrm>
              <a:off x="7509157" y="321656"/>
              <a:ext cx="113055" cy="141249"/>
            </a:xfrm>
            <a:custGeom>
              <a:rect b="b" l="l" r="r" t="t"/>
              <a:pathLst>
                <a:path extrusionOk="0" h="4093" w="3276">
                  <a:moveTo>
                    <a:pt x="719" y="1"/>
                  </a:moveTo>
                  <a:lnTo>
                    <a:pt x="1" y="355"/>
                  </a:lnTo>
                  <a:lnTo>
                    <a:pt x="2646" y="1535"/>
                  </a:lnTo>
                  <a:lnTo>
                    <a:pt x="2518" y="4092"/>
                  </a:lnTo>
                  <a:lnTo>
                    <a:pt x="3138" y="3787"/>
                  </a:lnTo>
                  <a:lnTo>
                    <a:pt x="3276" y="1152"/>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6"/>
            <p:cNvSpPr/>
            <p:nvPr/>
          </p:nvSpPr>
          <p:spPr>
            <a:xfrm>
              <a:off x="7041138" y="515115"/>
              <a:ext cx="600578" cy="292265"/>
            </a:xfrm>
            <a:custGeom>
              <a:rect b="b" l="l" r="r" t="t"/>
              <a:pathLst>
                <a:path extrusionOk="0" h="8469" w="17403">
                  <a:moveTo>
                    <a:pt x="17281" y="1"/>
                  </a:moveTo>
                  <a:cubicBezTo>
                    <a:pt x="17268" y="1"/>
                    <a:pt x="17255" y="4"/>
                    <a:pt x="17241" y="11"/>
                  </a:cubicBezTo>
                  <a:lnTo>
                    <a:pt x="60" y="8321"/>
                  </a:lnTo>
                  <a:cubicBezTo>
                    <a:pt x="20" y="8341"/>
                    <a:pt x="1" y="8380"/>
                    <a:pt x="20" y="8419"/>
                  </a:cubicBezTo>
                  <a:cubicBezTo>
                    <a:pt x="30" y="8449"/>
                    <a:pt x="60" y="8468"/>
                    <a:pt x="89" y="8468"/>
                  </a:cubicBezTo>
                  <a:cubicBezTo>
                    <a:pt x="99" y="8468"/>
                    <a:pt x="119" y="8459"/>
                    <a:pt x="128" y="8459"/>
                  </a:cubicBezTo>
                  <a:lnTo>
                    <a:pt x="17310" y="148"/>
                  </a:lnTo>
                  <a:cubicBezTo>
                    <a:pt x="17403" y="114"/>
                    <a:pt x="17358" y="1"/>
                    <a:pt x="172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6"/>
            <p:cNvSpPr/>
            <p:nvPr/>
          </p:nvSpPr>
          <p:spPr>
            <a:xfrm>
              <a:off x="7086622" y="609015"/>
              <a:ext cx="600232" cy="292024"/>
            </a:xfrm>
            <a:custGeom>
              <a:rect b="b" l="l" r="r" t="t"/>
              <a:pathLst>
                <a:path extrusionOk="0" h="8462" w="17393">
                  <a:moveTo>
                    <a:pt x="17286" y="0"/>
                  </a:moveTo>
                  <a:cubicBezTo>
                    <a:pt x="17272" y="0"/>
                    <a:pt x="17257" y="4"/>
                    <a:pt x="17241" y="14"/>
                  </a:cubicBezTo>
                  <a:lnTo>
                    <a:pt x="50" y="8314"/>
                  </a:lnTo>
                  <a:cubicBezTo>
                    <a:pt x="10" y="8334"/>
                    <a:pt x="0" y="8373"/>
                    <a:pt x="20" y="8413"/>
                  </a:cubicBezTo>
                  <a:cubicBezTo>
                    <a:pt x="30" y="8442"/>
                    <a:pt x="59" y="8462"/>
                    <a:pt x="89" y="8462"/>
                  </a:cubicBezTo>
                  <a:cubicBezTo>
                    <a:pt x="99" y="8462"/>
                    <a:pt x="109" y="8462"/>
                    <a:pt x="118" y="8452"/>
                  </a:cubicBezTo>
                  <a:lnTo>
                    <a:pt x="17310" y="152"/>
                  </a:lnTo>
                  <a:cubicBezTo>
                    <a:pt x="17392" y="110"/>
                    <a:pt x="17357" y="0"/>
                    <a:pt x="172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6"/>
            <p:cNvSpPr/>
            <p:nvPr/>
          </p:nvSpPr>
          <p:spPr>
            <a:xfrm>
              <a:off x="7131070" y="702707"/>
              <a:ext cx="601233" cy="292024"/>
            </a:xfrm>
            <a:custGeom>
              <a:rect b="b" l="l" r="r" t="t"/>
              <a:pathLst>
                <a:path extrusionOk="0" h="8462" w="17422">
                  <a:moveTo>
                    <a:pt x="17304" y="0"/>
                  </a:moveTo>
                  <a:cubicBezTo>
                    <a:pt x="17291" y="0"/>
                    <a:pt x="17276" y="4"/>
                    <a:pt x="17261" y="13"/>
                  </a:cubicBezTo>
                  <a:lnTo>
                    <a:pt x="79" y="8314"/>
                  </a:lnTo>
                  <a:cubicBezTo>
                    <a:pt x="1" y="8353"/>
                    <a:pt x="30" y="8461"/>
                    <a:pt x="109" y="8461"/>
                  </a:cubicBezTo>
                  <a:cubicBezTo>
                    <a:pt x="119" y="8461"/>
                    <a:pt x="138" y="8461"/>
                    <a:pt x="148" y="8451"/>
                  </a:cubicBezTo>
                  <a:lnTo>
                    <a:pt x="17330" y="151"/>
                  </a:lnTo>
                  <a:cubicBezTo>
                    <a:pt x="17421" y="118"/>
                    <a:pt x="17379" y="0"/>
                    <a:pt x="173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6"/>
            <p:cNvSpPr/>
            <p:nvPr/>
          </p:nvSpPr>
          <p:spPr>
            <a:xfrm>
              <a:off x="7160955" y="743256"/>
              <a:ext cx="51938" cy="99078"/>
            </a:xfrm>
            <a:custGeom>
              <a:rect b="b" l="l" r="r" t="t"/>
              <a:pathLst>
                <a:path extrusionOk="0" h="2871" w="1505">
                  <a:moveTo>
                    <a:pt x="109" y="0"/>
                  </a:moveTo>
                  <a:cubicBezTo>
                    <a:pt x="56" y="0"/>
                    <a:pt x="1" y="52"/>
                    <a:pt x="40" y="117"/>
                  </a:cubicBezTo>
                  <a:lnTo>
                    <a:pt x="1348" y="2821"/>
                  </a:lnTo>
                  <a:cubicBezTo>
                    <a:pt x="1357" y="2851"/>
                    <a:pt x="1387" y="2870"/>
                    <a:pt x="1416" y="2870"/>
                  </a:cubicBezTo>
                  <a:cubicBezTo>
                    <a:pt x="1426" y="2870"/>
                    <a:pt x="1436" y="2861"/>
                    <a:pt x="1446" y="2861"/>
                  </a:cubicBezTo>
                  <a:cubicBezTo>
                    <a:pt x="1485" y="2841"/>
                    <a:pt x="1505" y="2792"/>
                    <a:pt x="1485" y="2752"/>
                  </a:cubicBezTo>
                  <a:lnTo>
                    <a:pt x="177" y="48"/>
                  </a:lnTo>
                  <a:cubicBezTo>
                    <a:pt x="164" y="14"/>
                    <a:pt x="136" y="0"/>
                    <a:pt x="1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6"/>
            <p:cNvSpPr/>
            <p:nvPr/>
          </p:nvSpPr>
          <p:spPr>
            <a:xfrm>
              <a:off x="7376260" y="755921"/>
              <a:ext cx="51489" cy="98630"/>
            </a:xfrm>
            <a:custGeom>
              <a:rect b="b" l="l" r="r" t="t"/>
              <a:pathLst>
                <a:path extrusionOk="0" h="2858" w="1492">
                  <a:moveTo>
                    <a:pt x="94" y="1"/>
                  </a:moveTo>
                  <a:cubicBezTo>
                    <a:pt x="46" y="1"/>
                    <a:pt x="0" y="46"/>
                    <a:pt x="26" y="104"/>
                  </a:cubicBezTo>
                  <a:lnTo>
                    <a:pt x="1334" y="2808"/>
                  </a:lnTo>
                  <a:cubicBezTo>
                    <a:pt x="1344" y="2838"/>
                    <a:pt x="1364" y="2858"/>
                    <a:pt x="1403" y="2858"/>
                  </a:cubicBezTo>
                  <a:cubicBezTo>
                    <a:pt x="1413" y="2858"/>
                    <a:pt x="1423" y="2858"/>
                    <a:pt x="1432" y="2848"/>
                  </a:cubicBezTo>
                  <a:cubicBezTo>
                    <a:pt x="1472" y="2828"/>
                    <a:pt x="1491" y="2779"/>
                    <a:pt x="1472" y="2749"/>
                  </a:cubicBezTo>
                  <a:lnTo>
                    <a:pt x="164" y="45"/>
                  </a:lnTo>
                  <a:cubicBezTo>
                    <a:pt x="147" y="14"/>
                    <a:pt x="120" y="1"/>
                    <a:pt x="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6"/>
            <p:cNvSpPr/>
            <p:nvPr/>
          </p:nvSpPr>
          <p:spPr>
            <a:xfrm>
              <a:off x="7458359" y="600249"/>
              <a:ext cx="51523" cy="98526"/>
            </a:xfrm>
            <a:custGeom>
              <a:rect b="b" l="l" r="r" t="t"/>
              <a:pathLst>
                <a:path extrusionOk="0" h="2855" w="1493">
                  <a:moveTo>
                    <a:pt x="99" y="0"/>
                  </a:moveTo>
                  <a:cubicBezTo>
                    <a:pt x="50" y="0"/>
                    <a:pt x="1" y="51"/>
                    <a:pt x="27" y="110"/>
                  </a:cubicBezTo>
                  <a:lnTo>
                    <a:pt x="1335" y="2815"/>
                  </a:lnTo>
                  <a:cubicBezTo>
                    <a:pt x="1345" y="2835"/>
                    <a:pt x="1374" y="2854"/>
                    <a:pt x="1404" y="2854"/>
                  </a:cubicBezTo>
                  <a:cubicBezTo>
                    <a:pt x="1414" y="2854"/>
                    <a:pt x="1424" y="2854"/>
                    <a:pt x="1433" y="2845"/>
                  </a:cubicBezTo>
                  <a:cubicBezTo>
                    <a:pt x="1473" y="2825"/>
                    <a:pt x="1492" y="2786"/>
                    <a:pt x="1473" y="2746"/>
                  </a:cubicBezTo>
                  <a:lnTo>
                    <a:pt x="165" y="42"/>
                  </a:lnTo>
                  <a:cubicBezTo>
                    <a:pt x="149" y="13"/>
                    <a:pt x="124" y="0"/>
                    <a:pt x="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6"/>
            <p:cNvSpPr/>
            <p:nvPr/>
          </p:nvSpPr>
          <p:spPr>
            <a:xfrm>
              <a:off x="7820743" y="528712"/>
              <a:ext cx="166649" cy="139179"/>
            </a:xfrm>
            <a:custGeom>
              <a:rect b="b" l="l" r="r" t="t"/>
              <a:pathLst>
                <a:path extrusionOk="0" h="4033" w="4829">
                  <a:moveTo>
                    <a:pt x="2449" y="0"/>
                  </a:moveTo>
                  <a:lnTo>
                    <a:pt x="452" y="1033"/>
                  </a:lnTo>
                  <a:lnTo>
                    <a:pt x="344" y="1092"/>
                  </a:lnTo>
                  <a:cubicBezTo>
                    <a:pt x="344" y="1092"/>
                    <a:pt x="0" y="1525"/>
                    <a:pt x="413" y="2252"/>
                  </a:cubicBezTo>
                  <a:cubicBezTo>
                    <a:pt x="797" y="2872"/>
                    <a:pt x="1220" y="3472"/>
                    <a:pt x="1672" y="4032"/>
                  </a:cubicBezTo>
                  <a:lnTo>
                    <a:pt x="4829" y="1367"/>
                  </a:lnTo>
                  <a:lnTo>
                    <a:pt x="244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6"/>
            <p:cNvSpPr/>
            <p:nvPr/>
          </p:nvSpPr>
          <p:spPr>
            <a:xfrm>
              <a:off x="8155383" y="672995"/>
              <a:ext cx="203678" cy="337680"/>
            </a:xfrm>
            <a:custGeom>
              <a:rect b="b" l="l" r="r" t="t"/>
              <a:pathLst>
                <a:path extrusionOk="0" h="9785" w="5902">
                  <a:moveTo>
                    <a:pt x="5197" y="1"/>
                  </a:moveTo>
                  <a:cubicBezTo>
                    <a:pt x="3619" y="1"/>
                    <a:pt x="2091" y="992"/>
                    <a:pt x="1239" y="2330"/>
                  </a:cubicBezTo>
                  <a:cubicBezTo>
                    <a:pt x="344" y="3736"/>
                    <a:pt x="59" y="5447"/>
                    <a:pt x="20" y="7109"/>
                  </a:cubicBezTo>
                  <a:cubicBezTo>
                    <a:pt x="0" y="7837"/>
                    <a:pt x="30" y="8565"/>
                    <a:pt x="118" y="9283"/>
                  </a:cubicBezTo>
                  <a:lnTo>
                    <a:pt x="561" y="9784"/>
                  </a:lnTo>
                  <a:lnTo>
                    <a:pt x="1928" y="9263"/>
                  </a:lnTo>
                  <a:cubicBezTo>
                    <a:pt x="2567" y="9017"/>
                    <a:pt x="3216" y="8772"/>
                    <a:pt x="3747" y="8339"/>
                  </a:cubicBezTo>
                  <a:cubicBezTo>
                    <a:pt x="4278" y="7906"/>
                    <a:pt x="4682" y="7257"/>
                    <a:pt x="4632" y="6569"/>
                  </a:cubicBezTo>
                  <a:cubicBezTo>
                    <a:pt x="4603" y="6136"/>
                    <a:pt x="4396" y="5713"/>
                    <a:pt x="4455" y="5270"/>
                  </a:cubicBezTo>
                  <a:cubicBezTo>
                    <a:pt x="4495" y="4916"/>
                    <a:pt x="4711" y="4611"/>
                    <a:pt x="4898" y="4316"/>
                  </a:cubicBezTo>
                  <a:cubicBezTo>
                    <a:pt x="5321" y="3677"/>
                    <a:pt x="5616" y="2969"/>
                    <a:pt x="5773" y="2222"/>
                  </a:cubicBezTo>
                  <a:cubicBezTo>
                    <a:pt x="5901" y="1474"/>
                    <a:pt x="5822" y="678"/>
                    <a:pt x="5439" y="9"/>
                  </a:cubicBezTo>
                  <a:cubicBezTo>
                    <a:pt x="5358" y="4"/>
                    <a:pt x="5277" y="1"/>
                    <a:pt x="51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6"/>
            <p:cNvSpPr/>
            <p:nvPr/>
          </p:nvSpPr>
          <p:spPr>
            <a:xfrm>
              <a:off x="7971412" y="899307"/>
              <a:ext cx="231838" cy="179935"/>
            </a:xfrm>
            <a:custGeom>
              <a:rect b="b" l="l" r="r" t="t"/>
              <a:pathLst>
                <a:path extrusionOk="0" h="5214" w="6718">
                  <a:moveTo>
                    <a:pt x="6718" y="1"/>
                  </a:moveTo>
                  <a:lnTo>
                    <a:pt x="1" y="1840"/>
                  </a:lnTo>
                  <a:lnTo>
                    <a:pt x="1" y="5213"/>
                  </a:lnTo>
                  <a:lnTo>
                    <a:pt x="6216" y="5213"/>
                  </a:lnTo>
                  <a:lnTo>
                    <a:pt x="6718" y="1"/>
                  </a:ln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6"/>
            <p:cNvSpPr/>
            <p:nvPr/>
          </p:nvSpPr>
          <p:spPr>
            <a:xfrm>
              <a:off x="7815981" y="526572"/>
              <a:ext cx="454152" cy="468404"/>
            </a:xfrm>
            <a:custGeom>
              <a:rect b="b" l="l" r="r" t="t"/>
              <a:pathLst>
                <a:path extrusionOk="0" h="13573" w="13160">
                  <a:moveTo>
                    <a:pt x="7013" y="1"/>
                  </a:moveTo>
                  <a:cubicBezTo>
                    <a:pt x="6782" y="1"/>
                    <a:pt x="6549" y="14"/>
                    <a:pt x="6314" y="42"/>
                  </a:cubicBezTo>
                  <a:cubicBezTo>
                    <a:pt x="3620" y="357"/>
                    <a:pt x="1574" y="2216"/>
                    <a:pt x="1151" y="4832"/>
                  </a:cubicBezTo>
                  <a:lnTo>
                    <a:pt x="1122" y="5088"/>
                  </a:lnTo>
                  <a:cubicBezTo>
                    <a:pt x="1122" y="5088"/>
                    <a:pt x="0" y="11234"/>
                    <a:pt x="1594" y="12601"/>
                  </a:cubicBezTo>
                  <a:cubicBezTo>
                    <a:pt x="2261" y="13167"/>
                    <a:pt x="4619" y="13572"/>
                    <a:pt x="6583" y="13572"/>
                  </a:cubicBezTo>
                  <a:cubicBezTo>
                    <a:pt x="7627" y="13572"/>
                    <a:pt x="8560" y="13458"/>
                    <a:pt x="9068" y="13192"/>
                  </a:cubicBezTo>
                  <a:cubicBezTo>
                    <a:pt x="9550" y="12936"/>
                    <a:pt x="11006" y="11952"/>
                    <a:pt x="11468" y="10251"/>
                  </a:cubicBezTo>
                  <a:cubicBezTo>
                    <a:pt x="12618" y="8923"/>
                    <a:pt x="13159" y="7173"/>
                    <a:pt x="12953" y="5432"/>
                  </a:cubicBezTo>
                  <a:cubicBezTo>
                    <a:pt x="12588" y="2309"/>
                    <a:pt x="10002" y="1"/>
                    <a:pt x="7013"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6"/>
            <p:cNvSpPr/>
            <p:nvPr/>
          </p:nvSpPr>
          <p:spPr>
            <a:xfrm>
              <a:off x="8164528" y="790223"/>
              <a:ext cx="149704" cy="126514"/>
            </a:xfrm>
            <a:custGeom>
              <a:rect b="b" l="l" r="r" t="t"/>
              <a:pathLst>
                <a:path extrusionOk="0" h="3666" w="4338">
                  <a:moveTo>
                    <a:pt x="1958" y="0"/>
                  </a:moveTo>
                  <a:cubicBezTo>
                    <a:pt x="1881" y="0"/>
                    <a:pt x="1802" y="5"/>
                    <a:pt x="1722" y="15"/>
                  </a:cubicBezTo>
                  <a:cubicBezTo>
                    <a:pt x="719" y="133"/>
                    <a:pt x="1" y="1047"/>
                    <a:pt x="119" y="2050"/>
                  </a:cubicBezTo>
                  <a:cubicBezTo>
                    <a:pt x="241" y="3063"/>
                    <a:pt x="1087" y="3665"/>
                    <a:pt x="1952" y="3665"/>
                  </a:cubicBezTo>
                  <a:cubicBezTo>
                    <a:pt x="2474" y="3665"/>
                    <a:pt x="3003" y="3446"/>
                    <a:pt x="3384" y="2965"/>
                  </a:cubicBezTo>
                  <a:cubicBezTo>
                    <a:pt x="4337" y="1740"/>
                    <a:pt x="3443" y="0"/>
                    <a:pt x="1958"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6"/>
            <p:cNvSpPr/>
            <p:nvPr/>
          </p:nvSpPr>
          <p:spPr>
            <a:xfrm>
              <a:off x="8206629" y="817520"/>
              <a:ext cx="69848" cy="68916"/>
            </a:xfrm>
            <a:custGeom>
              <a:rect b="b" l="l" r="r" t="t"/>
              <a:pathLst>
                <a:path extrusionOk="0" h="1997" w="2024">
                  <a:moveTo>
                    <a:pt x="1889" y="0"/>
                  </a:moveTo>
                  <a:cubicBezTo>
                    <a:pt x="1885" y="0"/>
                    <a:pt x="1882" y="0"/>
                    <a:pt x="1879" y="1"/>
                  </a:cubicBezTo>
                  <a:cubicBezTo>
                    <a:pt x="935" y="197"/>
                    <a:pt x="197" y="935"/>
                    <a:pt x="0" y="1889"/>
                  </a:cubicBezTo>
                  <a:cubicBezTo>
                    <a:pt x="0" y="1938"/>
                    <a:pt x="30" y="1987"/>
                    <a:pt x="79" y="1997"/>
                  </a:cubicBezTo>
                  <a:lnTo>
                    <a:pt x="99" y="1997"/>
                  </a:lnTo>
                  <a:cubicBezTo>
                    <a:pt x="138" y="1997"/>
                    <a:pt x="177" y="1967"/>
                    <a:pt x="187" y="1928"/>
                  </a:cubicBezTo>
                  <a:cubicBezTo>
                    <a:pt x="226" y="1810"/>
                    <a:pt x="305" y="1702"/>
                    <a:pt x="413" y="1633"/>
                  </a:cubicBezTo>
                  <a:cubicBezTo>
                    <a:pt x="590" y="1486"/>
                    <a:pt x="807" y="1377"/>
                    <a:pt x="1023" y="1309"/>
                  </a:cubicBezTo>
                  <a:cubicBezTo>
                    <a:pt x="1131" y="1274"/>
                    <a:pt x="1244" y="1257"/>
                    <a:pt x="1357" y="1257"/>
                  </a:cubicBezTo>
                  <a:cubicBezTo>
                    <a:pt x="1471" y="1257"/>
                    <a:pt x="1584" y="1274"/>
                    <a:pt x="1692" y="1309"/>
                  </a:cubicBezTo>
                  <a:cubicBezTo>
                    <a:pt x="1703" y="1312"/>
                    <a:pt x="1715" y="1314"/>
                    <a:pt x="1725" y="1314"/>
                  </a:cubicBezTo>
                  <a:cubicBezTo>
                    <a:pt x="1820" y="1314"/>
                    <a:pt x="1857" y="1167"/>
                    <a:pt x="1751" y="1132"/>
                  </a:cubicBezTo>
                  <a:cubicBezTo>
                    <a:pt x="1624" y="1086"/>
                    <a:pt x="1490" y="1064"/>
                    <a:pt x="1354" y="1064"/>
                  </a:cubicBezTo>
                  <a:cubicBezTo>
                    <a:pt x="1227" y="1064"/>
                    <a:pt x="1098" y="1084"/>
                    <a:pt x="974" y="1122"/>
                  </a:cubicBezTo>
                  <a:cubicBezTo>
                    <a:pt x="748" y="1191"/>
                    <a:pt x="531" y="1299"/>
                    <a:pt x="335" y="1456"/>
                  </a:cubicBezTo>
                  <a:cubicBezTo>
                    <a:pt x="630" y="797"/>
                    <a:pt x="1220" y="335"/>
                    <a:pt x="1918" y="197"/>
                  </a:cubicBezTo>
                  <a:cubicBezTo>
                    <a:pt x="2023" y="159"/>
                    <a:pt x="1998" y="0"/>
                    <a:pt x="1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6"/>
            <p:cNvSpPr/>
            <p:nvPr/>
          </p:nvSpPr>
          <p:spPr>
            <a:xfrm>
              <a:off x="8012133" y="759372"/>
              <a:ext cx="42378" cy="35856"/>
            </a:xfrm>
            <a:custGeom>
              <a:rect b="b" l="l" r="r" t="t"/>
              <a:pathLst>
                <a:path extrusionOk="0" h="1039" w="1228">
                  <a:moveTo>
                    <a:pt x="543" y="1"/>
                  </a:moveTo>
                  <a:cubicBezTo>
                    <a:pt x="523" y="1"/>
                    <a:pt x="503" y="2"/>
                    <a:pt x="483" y="4"/>
                  </a:cubicBezTo>
                  <a:cubicBezTo>
                    <a:pt x="198" y="43"/>
                    <a:pt x="1" y="299"/>
                    <a:pt x="30" y="584"/>
                  </a:cubicBezTo>
                  <a:cubicBezTo>
                    <a:pt x="67" y="867"/>
                    <a:pt x="308" y="1038"/>
                    <a:pt x="552" y="1038"/>
                  </a:cubicBezTo>
                  <a:cubicBezTo>
                    <a:pt x="699" y="1038"/>
                    <a:pt x="848" y="976"/>
                    <a:pt x="955" y="840"/>
                  </a:cubicBezTo>
                  <a:cubicBezTo>
                    <a:pt x="1227" y="492"/>
                    <a:pt x="970" y="1"/>
                    <a:pt x="5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6"/>
            <p:cNvSpPr/>
            <p:nvPr/>
          </p:nvSpPr>
          <p:spPr>
            <a:xfrm>
              <a:off x="7872646" y="753885"/>
              <a:ext cx="42275" cy="35545"/>
            </a:xfrm>
            <a:custGeom>
              <a:rect b="b" l="l" r="r" t="t"/>
              <a:pathLst>
                <a:path extrusionOk="0" h="1030" w="1225">
                  <a:moveTo>
                    <a:pt x="563" y="1"/>
                  </a:moveTo>
                  <a:cubicBezTo>
                    <a:pt x="540" y="1"/>
                    <a:pt x="516" y="2"/>
                    <a:pt x="493" y="5"/>
                  </a:cubicBezTo>
                  <a:cubicBezTo>
                    <a:pt x="207" y="35"/>
                    <a:pt x="1" y="291"/>
                    <a:pt x="40" y="576"/>
                  </a:cubicBezTo>
                  <a:cubicBezTo>
                    <a:pt x="71" y="859"/>
                    <a:pt x="309" y="1030"/>
                    <a:pt x="553" y="1030"/>
                  </a:cubicBezTo>
                  <a:cubicBezTo>
                    <a:pt x="699" y="1030"/>
                    <a:pt x="848" y="968"/>
                    <a:pt x="955" y="832"/>
                  </a:cubicBezTo>
                  <a:cubicBezTo>
                    <a:pt x="1225" y="487"/>
                    <a:pt x="974" y="1"/>
                    <a:pt x="5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6"/>
            <p:cNvSpPr/>
            <p:nvPr/>
          </p:nvSpPr>
          <p:spPr>
            <a:xfrm>
              <a:off x="7925273" y="767343"/>
              <a:ext cx="26159" cy="67191"/>
            </a:xfrm>
            <a:custGeom>
              <a:rect b="b" l="l" r="r" t="t"/>
              <a:pathLst>
                <a:path extrusionOk="0" h="1947" w="758">
                  <a:moveTo>
                    <a:pt x="604" y="1"/>
                  </a:moveTo>
                  <a:cubicBezTo>
                    <a:pt x="554" y="1"/>
                    <a:pt x="502" y="39"/>
                    <a:pt x="502" y="107"/>
                  </a:cubicBezTo>
                  <a:cubicBezTo>
                    <a:pt x="561" y="451"/>
                    <a:pt x="512" y="678"/>
                    <a:pt x="335" y="845"/>
                  </a:cubicBezTo>
                  <a:lnTo>
                    <a:pt x="40" y="1110"/>
                  </a:lnTo>
                  <a:cubicBezTo>
                    <a:pt x="0" y="1140"/>
                    <a:pt x="0" y="1189"/>
                    <a:pt x="20" y="1228"/>
                  </a:cubicBezTo>
                  <a:lnTo>
                    <a:pt x="374" y="1897"/>
                  </a:lnTo>
                  <a:cubicBezTo>
                    <a:pt x="394" y="1927"/>
                    <a:pt x="423" y="1946"/>
                    <a:pt x="462" y="1946"/>
                  </a:cubicBezTo>
                  <a:cubicBezTo>
                    <a:pt x="472" y="1946"/>
                    <a:pt x="492" y="1946"/>
                    <a:pt x="502" y="1936"/>
                  </a:cubicBezTo>
                  <a:cubicBezTo>
                    <a:pt x="541" y="1907"/>
                    <a:pt x="561" y="1858"/>
                    <a:pt x="541" y="1809"/>
                  </a:cubicBezTo>
                  <a:lnTo>
                    <a:pt x="217" y="1209"/>
                  </a:lnTo>
                  <a:lnTo>
                    <a:pt x="462" y="982"/>
                  </a:lnTo>
                  <a:cubicBezTo>
                    <a:pt x="757" y="717"/>
                    <a:pt x="738" y="333"/>
                    <a:pt x="689" y="68"/>
                  </a:cubicBezTo>
                  <a:cubicBezTo>
                    <a:pt x="676" y="22"/>
                    <a:pt x="640" y="1"/>
                    <a:pt x="6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6"/>
            <p:cNvSpPr/>
            <p:nvPr/>
          </p:nvSpPr>
          <p:spPr>
            <a:xfrm>
              <a:off x="7924790" y="836293"/>
              <a:ext cx="56562" cy="30472"/>
            </a:xfrm>
            <a:custGeom>
              <a:rect b="b" l="l" r="r" t="t"/>
              <a:pathLst>
                <a:path extrusionOk="0" h="883" w="1639">
                  <a:moveTo>
                    <a:pt x="1535" y="1"/>
                  </a:moveTo>
                  <a:cubicBezTo>
                    <a:pt x="1494" y="1"/>
                    <a:pt x="1453" y="24"/>
                    <a:pt x="1440" y="76"/>
                  </a:cubicBezTo>
                  <a:cubicBezTo>
                    <a:pt x="1440" y="96"/>
                    <a:pt x="1352" y="607"/>
                    <a:pt x="919" y="686"/>
                  </a:cubicBezTo>
                  <a:cubicBezTo>
                    <a:pt x="894" y="690"/>
                    <a:pt x="869" y="692"/>
                    <a:pt x="845" y="692"/>
                  </a:cubicBezTo>
                  <a:cubicBezTo>
                    <a:pt x="454" y="692"/>
                    <a:pt x="201" y="194"/>
                    <a:pt x="201" y="194"/>
                  </a:cubicBezTo>
                  <a:cubicBezTo>
                    <a:pt x="182" y="163"/>
                    <a:pt x="153" y="149"/>
                    <a:pt x="124" y="149"/>
                  </a:cubicBezTo>
                  <a:cubicBezTo>
                    <a:pt x="62" y="149"/>
                    <a:pt x="0" y="209"/>
                    <a:pt x="34" y="283"/>
                  </a:cubicBezTo>
                  <a:cubicBezTo>
                    <a:pt x="44" y="312"/>
                    <a:pt x="343" y="883"/>
                    <a:pt x="838" y="883"/>
                  </a:cubicBezTo>
                  <a:cubicBezTo>
                    <a:pt x="842" y="883"/>
                    <a:pt x="846" y="883"/>
                    <a:pt x="850" y="883"/>
                  </a:cubicBezTo>
                  <a:cubicBezTo>
                    <a:pt x="889" y="873"/>
                    <a:pt x="919" y="873"/>
                    <a:pt x="948" y="863"/>
                  </a:cubicBezTo>
                  <a:cubicBezTo>
                    <a:pt x="1519" y="765"/>
                    <a:pt x="1627" y="135"/>
                    <a:pt x="1627" y="106"/>
                  </a:cubicBezTo>
                  <a:cubicBezTo>
                    <a:pt x="1638" y="39"/>
                    <a:pt x="1587" y="1"/>
                    <a:pt x="15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6"/>
            <p:cNvSpPr/>
            <p:nvPr/>
          </p:nvSpPr>
          <p:spPr>
            <a:xfrm>
              <a:off x="8063380" y="553144"/>
              <a:ext cx="288538" cy="287158"/>
            </a:xfrm>
            <a:custGeom>
              <a:rect b="b" l="l" r="r" t="t"/>
              <a:pathLst>
                <a:path extrusionOk="0" h="8321" w="8361">
                  <a:moveTo>
                    <a:pt x="3286" y="0"/>
                  </a:moveTo>
                  <a:cubicBezTo>
                    <a:pt x="2322" y="295"/>
                    <a:pt x="1456" y="787"/>
                    <a:pt x="581" y="1279"/>
                  </a:cubicBezTo>
                  <a:cubicBezTo>
                    <a:pt x="1" y="2754"/>
                    <a:pt x="463" y="4436"/>
                    <a:pt x="1712" y="5409"/>
                  </a:cubicBezTo>
                  <a:cubicBezTo>
                    <a:pt x="1614" y="6501"/>
                    <a:pt x="2184" y="7691"/>
                    <a:pt x="3079" y="8320"/>
                  </a:cubicBezTo>
                  <a:cubicBezTo>
                    <a:pt x="3305" y="7642"/>
                    <a:pt x="3856" y="7121"/>
                    <a:pt x="4554" y="6944"/>
                  </a:cubicBezTo>
                  <a:cubicBezTo>
                    <a:pt x="4678" y="6911"/>
                    <a:pt x="4814" y="6895"/>
                    <a:pt x="4955" y="6895"/>
                  </a:cubicBezTo>
                  <a:cubicBezTo>
                    <a:pt x="5364" y="6895"/>
                    <a:pt x="5811" y="7029"/>
                    <a:pt x="6089" y="7278"/>
                  </a:cubicBezTo>
                  <a:cubicBezTo>
                    <a:pt x="6423" y="6865"/>
                    <a:pt x="7003" y="6590"/>
                    <a:pt x="7318" y="6167"/>
                  </a:cubicBezTo>
                  <a:cubicBezTo>
                    <a:pt x="7829" y="5537"/>
                    <a:pt x="8361" y="4809"/>
                    <a:pt x="8242" y="4013"/>
                  </a:cubicBezTo>
                  <a:cubicBezTo>
                    <a:pt x="8193" y="3600"/>
                    <a:pt x="7957" y="3226"/>
                    <a:pt x="7702" y="2902"/>
                  </a:cubicBezTo>
                  <a:cubicBezTo>
                    <a:pt x="6826" y="1830"/>
                    <a:pt x="5567" y="1171"/>
                    <a:pt x="4338" y="531"/>
                  </a:cubicBezTo>
                  <a:cubicBezTo>
                    <a:pt x="4023" y="374"/>
                    <a:pt x="3600" y="167"/>
                    <a:pt x="3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6"/>
            <p:cNvSpPr/>
            <p:nvPr/>
          </p:nvSpPr>
          <p:spPr>
            <a:xfrm>
              <a:off x="7861810" y="691078"/>
              <a:ext cx="66880" cy="39997"/>
            </a:xfrm>
            <a:custGeom>
              <a:rect b="b" l="l" r="r" t="t"/>
              <a:pathLst>
                <a:path extrusionOk="0" h="1159" w="1938">
                  <a:moveTo>
                    <a:pt x="1106" y="0"/>
                  </a:moveTo>
                  <a:cubicBezTo>
                    <a:pt x="719" y="0"/>
                    <a:pt x="300" y="162"/>
                    <a:pt x="138" y="419"/>
                  </a:cubicBezTo>
                  <a:cubicBezTo>
                    <a:pt x="0" y="586"/>
                    <a:pt x="0" y="812"/>
                    <a:pt x="138" y="980"/>
                  </a:cubicBezTo>
                  <a:cubicBezTo>
                    <a:pt x="254" y="1113"/>
                    <a:pt x="466" y="1158"/>
                    <a:pt x="666" y="1158"/>
                  </a:cubicBezTo>
                  <a:cubicBezTo>
                    <a:pt x="687" y="1158"/>
                    <a:pt x="707" y="1158"/>
                    <a:pt x="728" y="1157"/>
                  </a:cubicBezTo>
                  <a:cubicBezTo>
                    <a:pt x="895" y="1157"/>
                    <a:pt x="1052" y="1147"/>
                    <a:pt x="1210" y="1117"/>
                  </a:cubicBezTo>
                  <a:cubicBezTo>
                    <a:pt x="1387" y="1098"/>
                    <a:pt x="1544" y="1039"/>
                    <a:pt x="1692" y="940"/>
                  </a:cubicBezTo>
                  <a:cubicBezTo>
                    <a:pt x="1879" y="793"/>
                    <a:pt x="1938" y="517"/>
                    <a:pt x="1810" y="311"/>
                  </a:cubicBezTo>
                  <a:cubicBezTo>
                    <a:pt x="1678" y="94"/>
                    <a:pt x="1401" y="0"/>
                    <a:pt x="11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6"/>
            <p:cNvSpPr/>
            <p:nvPr/>
          </p:nvSpPr>
          <p:spPr>
            <a:xfrm>
              <a:off x="8012133" y="701051"/>
              <a:ext cx="67260" cy="39686"/>
            </a:xfrm>
            <a:custGeom>
              <a:rect b="b" l="l" r="r" t="t"/>
              <a:pathLst>
                <a:path extrusionOk="0" h="1150" w="1949">
                  <a:moveTo>
                    <a:pt x="931" y="1"/>
                  </a:moveTo>
                  <a:cubicBezTo>
                    <a:pt x="641" y="1"/>
                    <a:pt x="360" y="81"/>
                    <a:pt x="207" y="238"/>
                  </a:cubicBezTo>
                  <a:cubicBezTo>
                    <a:pt x="40" y="376"/>
                    <a:pt x="1" y="602"/>
                    <a:pt x="89" y="799"/>
                  </a:cubicBezTo>
                  <a:cubicBezTo>
                    <a:pt x="198" y="966"/>
                    <a:pt x="424" y="1045"/>
                    <a:pt x="640" y="1094"/>
                  </a:cubicBezTo>
                  <a:cubicBezTo>
                    <a:pt x="798" y="1123"/>
                    <a:pt x="965" y="1143"/>
                    <a:pt x="1122" y="1143"/>
                  </a:cubicBezTo>
                  <a:cubicBezTo>
                    <a:pt x="1158" y="1147"/>
                    <a:pt x="1194" y="1149"/>
                    <a:pt x="1229" y="1149"/>
                  </a:cubicBezTo>
                  <a:cubicBezTo>
                    <a:pt x="1367" y="1149"/>
                    <a:pt x="1498" y="1119"/>
                    <a:pt x="1624" y="1064"/>
                  </a:cubicBezTo>
                  <a:cubicBezTo>
                    <a:pt x="1840" y="956"/>
                    <a:pt x="1948" y="710"/>
                    <a:pt x="1869" y="474"/>
                  </a:cubicBezTo>
                  <a:cubicBezTo>
                    <a:pt x="1750" y="155"/>
                    <a:pt x="1332" y="1"/>
                    <a:pt x="9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6"/>
            <p:cNvSpPr/>
            <p:nvPr/>
          </p:nvSpPr>
          <p:spPr>
            <a:xfrm>
              <a:off x="7832615" y="600974"/>
              <a:ext cx="1726" cy="4797"/>
            </a:xfrm>
            <a:custGeom>
              <a:rect b="b" l="l" r="r" t="t"/>
              <a:pathLst>
                <a:path extrusionOk="0" h="139" w="50">
                  <a:moveTo>
                    <a:pt x="0" y="1"/>
                  </a:moveTo>
                  <a:cubicBezTo>
                    <a:pt x="10" y="40"/>
                    <a:pt x="30" y="89"/>
                    <a:pt x="49" y="139"/>
                  </a:cubicBezTo>
                  <a:lnTo>
                    <a:pt x="0" y="1"/>
                  </a:lnTo>
                  <a:close/>
                </a:path>
              </a:pathLst>
            </a:custGeom>
            <a:solidFill>
              <a:srgbClr val="F25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6"/>
            <p:cNvSpPr/>
            <p:nvPr/>
          </p:nvSpPr>
          <p:spPr>
            <a:xfrm>
              <a:off x="7819018" y="481641"/>
              <a:ext cx="618419" cy="378023"/>
            </a:xfrm>
            <a:custGeom>
              <a:rect b="b" l="l" r="r" t="t"/>
              <a:pathLst>
                <a:path extrusionOk="0" h="10954" w="17920">
                  <a:moveTo>
                    <a:pt x="4974" y="0"/>
                  </a:moveTo>
                  <a:cubicBezTo>
                    <a:pt x="3920" y="0"/>
                    <a:pt x="3025" y="119"/>
                    <a:pt x="2430" y="351"/>
                  </a:cubicBezTo>
                  <a:cubicBezTo>
                    <a:pt x="306" y="1177"/>
                    <a:pt x="1" y="2308"/>
                    <a:pt x="365" y="3370"/>
                  </a:cubicBezTo>
                  <a:cubicBezTo>
                    <a:pt x="286" y="3056"/>
                    <a:pt x="257" y="2544"/>
                    <a:pt x="925" y="2318"/>
                  </a:cubicBezTo>
                  <a:cubicBezTo>
                    <a:pt x="1024" y="2283"/>
                    <a:pt x="1131" y="2267"/>
                    <a:pt x="1247" y="2267"/>
                  </a:cubicBezTo>
                  <a:cubicBezTo>
                    <a:pt x="1755" y="2267"/>
                    <a:pt x="2426" y="2583"/>
                    <a:pt x="3227" y="3056"/>
                  </a:cubicBezTo>
                  <a:cubicBezTo>
                    <a:pt x="3256" y="3075"/>
                    <a:pt x="3296" y="3095"/>
                    <a:pt x="3335" y="3115"/>
                  </a:cubicBezTo>
                  <a:cubicBezTo>
                    <a:pt x="4141" y="3597"/>
                    <a:pt x="5085" y="4226"/>
                    <a:pt x="6138" y="4846"/>
                  </a:cubicBezTo>
                  <a:cubicBezTo>
                    <a:pt x="7721" y="5770"/>
                    <a:pt x="10918" y="8111"/>
                    <a:pt x="12924" y="9616"/>
                  </a:cubicBezTo>
                  <a:cubicBezTo>
                    <a:pt x="12963" y="9645"/>
                    <a:pt x="13002" y="9665"/>
                    <a:pt x="13032" y="9694"/>
                  </a:cubicBezTo>
                  <a:cubicBezTo>
                    <a:pt x="14025" y="10432"/>
                    <a:pt x="14704" y="10953"/>
                    <a:pt x="14704" y="10953"/>
                  </a:cubicBezTo>
                  <a:cubicBezTo>
                    <a:pt x="14704" y="10953"/>
                    <a:pt x="17920" y="5927"/>
                    <a:pt x="14792" y="3095"/>
                  </a:cubicBezTo>
                  <a:cubicBezTo>
                    <a:pt x="14232" y="2603"/>
                    <a:pt x="13622" y="2180"/>
                    <a:pt x="12963" y="1846"/>
                  </a:cubicBezTo>
                  <a:cubicBezTo>
                    <a:pt x="12904" y="1817"/>
                    <a:pt x="12855" y="1787"/>
                    <a:pt x="12796" y="1767"/>
                  </a:cubicBezTo>
                  <a:cubicBezTo>
                    <a:pt x="11429" y="1079"/>
                    <a:pt x="9816" y="597"/>
                    <a:pt x="8252" y="312"/>
                  </a:cubicBezTo>
                  <a:cubicBezTo>
                    <a:pt x="8164" y="292"/>
                    <a:pt x="8075" y="282"/>
                    <a:pt x="7987" y="273"/>
                  </a:cubicBezTo>
                  <a:cubicBezTo>
                    <a:pt x="6923" y="90"/>
                    <a:pt x="5888" y="0"/>
                    <a:pt x="49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6"/>
            <p:cNvSpPr/>
            <p:nvPr/>
          </p:nvSpPr>
          <p:spPr>
            <a:xfrm>
              <a:off x="7930346" y="491028"/>
              <a:ext cx="173482" cy="98112"/>
            </a:xfrm>
            <a:custGeom>
              <a:rect b="b" l="l" r="r" t="t"/>
              <a:pathLst>
                <a:path extrusionOk="0" h="2843" w="5027">
                  <a:moveTo>
                    <a:pt x="4761" y="1"/>
                  </a:moveTo>
                  <a:cubicBezTo>
                    <a:pt x="4151" y="197"/>
                    <a:pt x="3551" y="433"/>
                    <a:pt x="2971" y="699"/>
                  </a:cubicBezTo>
                  <a:cubicBezTo>
                    <a:pt x="1771" y="1269"/>
                    <a:pt x="768" y="1967"/>
                    <a:pt x="1" y="2784"/>
                  </a:cubicBezTo>
                  <a:cubicBezTo>
                    <a:pt x="30" y="2803"/>
                    <a:pt x="70" y="2823"/>
                    <a:pt x="109" y="2843"/>
                  </a:cubicBezTo>
                  <a:cubicBezTo>
                    <a:pt x="945" y="1987"/>
                    <a:pt x="1938" y="1299"/>
                    <a:pt x="3030" y="817"/>
                  </a:cubicBezTo>
                  <a:cubicBezTo>
                    <a:pt x="3669" y="512"/>
                    <a:pt x="4338" y="256"/>
                    <a:pt x="5026" y="40"/>
                  </a:cubicBezTo>
                  <a:cubicBezTo>
                    <a:pt x="4938" y="20"/>
                    <a:pt x="4849" y="10"/>
                    <a:pt x="4761"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6"/>
            <p:cNvSpPr/>
            <p:nvPr/>
          </p:nvSpPr>
          <p:spPr>
            <a:xfrm>
              <a:off x="8260568" y="542619"/>
              <a:ext cx="26538" cy="273595"/>
            </a:xfrm>
            <a:custGeom>
              <a:rect b="b" l="l" r="r" t="t"/>
              <a:pathLst>
                <a:path extrusionOk="0" h="7928" w="769">
                  <a:moveTo>
                    <a:pt x="1" y="0"/>
                  </a:moveTo>
                  <a:lnTo>
                    <a:pt x="1" y="0"/>
                  </a:lnTo>
                  <a:cubicBezTo>
                    <a:pt x="434" y="1082"/>
                    <a:pt x="640" y="2351"/>
                    <a:pt x="621" y="3747"/>
                  </a:cubicBezTo>
                  <a:cubicBezTo>
                    <a:pt x="611" y="5144"/>
                    <a:pt x="375" y="6550"/>
                    <a:pt x="129" y="7849"/>
                  </a:cubicBezTo>
                  <a:cubicBezTo>
                    <a:pt x="168" y="7878"/>
                    <a:pt x="198" y="7898"/>
                    <a:pt x="237" y="7927"/>
                  </a:cubicBezTo>
                  <a:cubicBezTo>
                    <a:pt x="483" y="6609"/>
                    <a:pt x="729" y="5173"/>
                    <a:pt x="748" y="3747"/>
                  </a:cubicBezTo>
                  <a:cubicBezTo>
                    <a:pt x="768" y="2371"/>
                    <a:pt x="581" y="1141"/>
                    <a:pt x="158" y="79"/>
                  </a:cubicBezTo>
                  <a:cubicBezTo>
                    <a:pt x="109" y="50"/>
                    <a:pt x="50" y="20"/>
                    <a:pt x="1"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6"/>
            <p:cNvSpPr/>
            <p:nvPr/>
          </p:nvSpPr>
          <p:spPr>
            <a:xfrm>
              <a:off x="7971067" y="989583"/>
              <a:ext cx="166683" cy="55699"/>
            </a:xfrm>
            <a:custGeom>
              <a:rect b="b" l="l" r="r" t="t"/>
              <a:pathLst>
                <a:path extrusionOk="0" h="1614" w="4830">
                  <a:moveTo>
                    <a:pt x="21" y="1"/>
                  </a:moveTo>
                  <a:lnTo>
                    <a:pt x="1" y="1614"/>
                  </a:lnTo>
                  <a:lnTo>
                    <a:pt x="1" y="1614"/>
                  </a:lnTo>
                  <a:lnTo>
                    <a:pt x="4830" y="296"/>
                  </a:lnTo>
                  <a:lnTo>
                    <a:pt x="21" y="1"/>
                  </a:ln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6"/>
            <p:cNvSpPr/>
            <p:nvPr/>
          </p:nvSpPr>
          <p:spPr>
            <a:xfrm>
              <a:off x="7549222" y="1024541"/>
              <a:ext cx="923177" cy="617418"/>
            </a:xfrm>
            <a:custGeom>
              <a:rect b="b" l="l" r="r" t="t"/>
              <a:pathLst>
                <a:path extrusionOk="0" h="17891" w="26751">
                  <a:moveTo>
                    <a:pt x="11940" y="1"/>
                  </a:moveTo>
                  <a:cubicBezTo>
                    <a:pt x="11723" y="1"/>
                    <a:pt x="11536" y="148"/>
                    <a:pt x="11468" y="355"/>
                  </a:cubicBezTo>
                  <a:lnTo>
                    <a:pt x="11123" y="1604"/>
                  </a:lnTo>
                  <a:cubicBezTo>
                    <a:pt x="11123" y="1604"/>
                    <a:pt x="8940" y="1899"/>
                    <a:pt x="7219" y="2233"/>
                  </a:cubicBezTo>
                  <a:lnTo>
                    <a:pt x="6885" y="2302"/>
                  </a:lnTo>
                  <a:cubicBezTo>
                    <a:pt x="6649" y="2361"/>
                    <a:pt x="6422" y="2410"/>
                    <a:pt x="6206" y="2459"/>
                  </a:cubicBezTo>
                  <a:cubicBezTo>
                    <a:pt x="6127" y="2479"/>
                    <a:pt x="6049" y="2499"/>
                    <a:pt x="5980" y="2518"/>
                  </a:cubicBezTo>
                  <a:cubicBezTo>
                    <a:pt x="5852" y="2558"/>
                    <a:pt x="5734" y="2587"/>
                    <a:pt x="5636" y="2627"/>
                  </a:cubicBezTo>
                  <a:cubicBezTo>
                    <a:pt x="5557" y="2646"/>
                    <a:pt x="5478" y="2676"/>
                    <a:pt x="5390" y="2715"/>
                  </a:cubicBezTo>
                  <a:cubicBezTo>
                    <a:pt x="5173" y="2823"/>
                    <a:pt x="4986" y="3079"/>
                    <a:pt x="4809" y="3433"/>
                  </a:cubicBezTo>
                  <a:cubicBezTo>
                    <a:pt x="4760" y="3541"/>
                    <a:pt x="4711" y="3640"/>
                    <a:pt x="4662" y="3767"/>
                  </a:cubicBezTo>
                  <a:cubicBezTo>
                    <a:pt x="4101" y="5134"/>
                    <a:pt x="3747" y="7357"/>
                    <a:pt x="3678" y="7819"/>
                  </a:cubicBezTo>
                  <a:cubicBezTo>
                    <a:pt x="3669" y="7869"/>
                    <a:pt x="3669" y="7898"/>
                    <a:pt x="3669" y="7898"/>
                  </a:cubicBezTo>
                  <a:lnTo>
                    <a:pt x="1672" y="8527"/>
                  </a:lnTo>
                  <a:lnTo>
                    <a:pt x="1446" y="8596"/>
                  </a:lnTo>
                  <a:lnTo>
                    <a:pt x="1466" y="8724"/>
                  </a:lnTo>
                  <a:lnTo>
                    <a:pt x="1859" y="10780"/>
                  </a:lnTo>
                  <a:cubicBezTo>
                    <a:pt x="1279" y="11183"/>
                    <a:pt x="767" y="11665"/>
                    <a:pt x="335" y="12225"/>
                  </a:cubicBezTo>
                  <a:cubicBezTo>
                    <a:pt x="0" y="12648"/>
                    <a:pt x="79" y="14251"/>
                    <a:pt x="266" y="15864"/>
                  </a:cubicBezTo>
                  <a:cubicBezTo>
                    <a:pt x="3114" y="14964"/>
                    <a:pt x="5921" y="13757"/>
                    <a:pt x="8778" y="13757"/>
                  </a:cubicBezTo>
                  <a:cubicBezTo>
                    <a:pt x="9354" y="13757"/>
                    <a:pt x="9933" y="13806"/>
                    <a:pt x="10514" y="13917"/>
                  </a:cubicBezTo>
                  <a:cubicBezTo>
                    <a:pt x="11881" y="14173"/>
                    <a:pt x="13130" y="14753"/>
                    <a:pt x="14369" y="15392"/>
                  </a:cubicBezTo>
                  <a:lnTo>
                    <a:pt x="14713" y="15569"/>
                  </a:lnTo>
                  <a:cubicBezTo>
                    <a:pt x="16110" y="16297"/>
                    <a:pt x="17496" y="17074"/>
                    <a:pt x="19001" y="17507"/>
                  </a:cubicBezTo>
                  <a:cubicBezTo>
                    <a:pt x="19911" y="17763"/>
                    <a:pt x="20852" y="17891"/>
                    <a:pt x="21792" y="17891"/>
                  </a:cubicBezTo>
                  <a:cubicBezTo>
                    <a:pt x="22801" y="17891"/>
                    <a:pt x="23811" y="17743"/>
                    <a:pt x="24784" y="17448"/>
                  </a:cubicBezTo>
                  <a:lnTo>
                    <a:pt x="24804" y="17448"/>
                  </a:lnTo>
                  <a:lnTo>
                    <a:pt x="25512" y="17202"/>
                  </a:lnTo>
                  <a:cubicBezTo>
                    <a:pt x="25512" y="17202"/>
                    <a:pt x="26751" y="13819"/>
                    <a:pt x="25512" y="9747"/>
                  </a:cubicBezTo>
                  <a:cubicBezTo>
                    <a:pt x="24273" y="5675"/>
                    <a:pt x="19798" y="2302"/>
                    <a:pt x="19798" y="2302"/>
                  </a:cubicBezTo>
                  <a:lnTo>
                    <a:pt x="19158" y="335"/>
                  </a:lnTo>
                  <a:cubicBezTo>
                    <a:pt x="19099" y="138"/>
                    <a:pt x="18913" y="1"/>
                    <a:pt x="186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6"/>
            <p:cNvSpPr/>
            <p:nvPr/>
          </p:nvSpPr>
          <p:spPr>
            <a:xfrm>
              <a:off x="7599434" y="1026887"/>
              <a:ext cx="167719" cy="173516"/>
            </a:xfrm>
            <a:custGeom>
              <a:rect b="b" l="l" r="r" t="t"/>
              <a:pathLst>
                <a:path extrusionOk="0" h="5028" w="4860">
                  <a:moveTo>
                    <a:pt x="4140" y="0"/>
                  </a:moveTo>
                  <a:cubicBezTo>
                    <a:pt x="4134" y="0"/>
                    <a:pt x="4128" y="1"/>
                    <a:pt x="4122" y="2"/>
                  </a:cubicBezTo>
                  <a:cubicBezTo>
                    <a:pt x="4053" y="21"/>
                    <a:pt x="4013" y="80"/>
                    <a:pt x="4023" y="149"/>
                  </a:cubicBezTo>
                  <a:lnTo>
                    <a:pt x="4594" y="2824"/>
                  </a:lnTo>
                  <a:lnTo>
                    <a:pt x="119" y="4791"/>
                  </a:lnTo>
                  <a:cubicBezTo>
                    <a:pt x="1" y="4850"/>
                    <a:pt x="40" y="5017"/>
                    <a:pt x="168" y="5027"/>
                  </a:cubicBezTo>
                  <a:cubicBezTo>
                    <a:pt x="178" y="5027"/>
                    <a:pt x="197" y="5027"/>
                    <a:pt x="217" y="5017"/>
                  </a:cubicBezTo>
                  <a:lnTo>
                    <a:pt x="4780" y="3011"/>
                  </a:lnTo>
                  <a:cubicBezTo>
                    <a:pt x="4830" y="2981"/>
                    <a:pt x="4859" y="2932"/>
                    <a:pt x="4849" y="2873"/>
                  </a:cubicBezTo>
                  <a:lnTo>
                    <a:pt x="4259" y="100"/>
                  </a:lnTo>
                  <a:cubicBezTo>
                    <a:pt x="4250" y="38"/>
                    <a:pt x="4194" y="0"/>
                    <a:pt x="4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6"/>
            <p:cNvSpPr/>
            <p:nvPr/>
          </p:nvSpPr>
          <p:spPr>
            <a:xfrm>
              <a:off x="7170100" y="795123"/>
              <a:ext cx="749764" cy="491146"/>
            </a:xfrm>
            <a:custGeom>
              <a:rect b="b" l="l" r="r" t="t"/>
              <a:pathLst>
                <a:path extrusionOk="0" h="14232" w="21726">
                  <a:moveTo>
                    <a:pt x="1653" y="0"/>
                  </a:moveTo>
                  <a:cubicBezTo>
                    <a:pt x="1653" y="0"/>
                    <a:pt x="1" y="3423"/>
                    <a:pt x="827" y="7495"/>
                  </a:cubicBezTo>
                  <a:cubicBezTo>
                    <a:pt x="1623" y="11487"/>
                    <a:pt x="4023" y="14123"/>
                    <a:pt x="4122" y="14231"/>
                  </a:cubicBezTo>
                  <a:lnTo>
                    <a:pt x="20162" y="6364"/>
                  </a:lnTo>
                  <a:cubicBezTo>
                    <a:pt x="20162" y="6364"/>
                    <a:pt x="21726" y="4062"/>
                    <a:pt x="19424" y="2341"/>
                  </a:cubicBezTo>
                  <a:lnTo>
                    <a:pt x="165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6"/>
            <p:cNvSpPr/>
            <p:nvPr/>
          </p:nvSpPr>
          <p:spPr>
            <a:xfrm>
              <a:off x="7170100" y="795123"/>
              <a:ext cx="163646" cy="491146"/>
            </a:xfrm>
            <a:custGeom>
              <a:rect b="b" l="l" r="r" t="t"/>
              <a:pathLst>
                <a:path extrusionOk="0" h="14232" w="4742">
                  <a:moveTo>
                    <a:pt x="1653" y="0"/>
                  </a:moveTo>
                  <a:cubicBezTo>
                    <a:pt x="1653" y="0"/>
                    <a:pt x="1" y="3423"/>
                    <a:pt x="827" y="7495"/>
                  </a:cubicBezTo>
                  <a:cubicBezTo>
                    <a:pt x="1623" y="11487"/>
                    <a:pt x="4023" y="14123"/>
                    <a:pt x="4122" y="14231"/>
                  </a:cubicBezTo>
                  <a:cubicBezTo>
                    <a:pt x="4122" y="14231"/>
                    <a:pt x="4741" y="11271"/>
                    <a:pt x="4535" y="7072"/>
                  </a:cubicBezTo>
                  <a:cubicBezTo>
                    <a:pt x="4328" y="2872"/>
                    <a:pt x="1653" y="0"/>
                    <a:pt x="16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6"/>
            <p:cNvSpPr/>
            <p:nvPr/>
          </p:nvSpPr>
          <p:spPr>
            <a:xfrm>
              <a:off x="7556331" y="1090729"/>
              <a:ext cx="253062" cy="246091"/>
            </a:xfrm>
            <a:custGeom>
              <a:rect b="b" l="l" r="r" t="t"/>
              <a:pathLst>
                <a:path extrusionOk="0" h="7131" w="7333">
                  <a:moveTo>
                    <a:pt x="4505" y="0"/>
                  </a:moveTo>
                  <a:lnTo>
                    <a:pt x="256" y="2076"/>
                  </a:lnTo>
                  <a:cubicBezTo>
                    <a:pt x="1" y="4456"/>
                    <a:pt x="1505" y="6668"/>
                    <a:pt x="1505" y="6668"/>
                  </a:cubicBezTo>
                  <a:lnTo>
                    <a:pt x="1692" y="7131"/>
                  </a:lnTo>
                  <a:lnTo>
                    <a:pt x="7003" y="5557"/>
                  </a:lnTo>
                  <a:cubicBezTo>
                    <a:pt x="7003" y="5557"/>
                    <a:pt x="7332" y="216"/>
                    <a:pt x="6915" y="216"/>
                  </a:cubicBezTo>
                  <a:cubicBezTo>
                    <a:pt x="6912" y="216"/>
                    <a:pt x="6908" y="216"/>
                    <a:pt x="6905" y="217"/>
                  </a:cubicBezTo>
                  <a:cubicBezTo>
                    <a:pt x="6472" y="315"/>
                    <a:pt x="5823" y="2105"/>
                    <a:pt x="5823" y="2105"/>
                  </a:cubicBezTo>
                  <a:cubicBezTo>
                    <a:pt x="5823" y="2105"/>
                    <a:pt x="5656" y="1299"/>
                    <a:pt x="5489" y="836"/>
                  </a:cubicBezTo>
                  <a:cubicBezTo>
                    <a:pt x="5331" y="374"/>
                    <a:pt x="4505" y="0"/>
                    <a:pt x="4505"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6"/>
            <p:cNvSpPr/>
            <p:nvPr/>
          </p:nvSpPr>
          <p:spPr>
            <a:xfrm>
              <a:off x="7599089" y="1259066"/>
              <a:ext cx="388997" cy="259688"/>
            </a:xfrm>
            <a:custGeom>
              <a:rect b="b" l="l" r="r" t="t"/>
              <a:pathLst>
                <a:path extrusionOk="0" h="7525" w="11272">
                  <a:moveTo>
                    <a:pt x="6256" y="1"/>
                  </a:moveTo>
                  <a:lnTo>
                    <a:pt x="1" y="1810"/>
                  </a:lnTo>
                  <a:lnTo>
                    <a:pt x="1191" y="7524"/>
                  </a:lnTo>
                  <a:lnTo>
                    <a:pt x="11272" y="5921"/>
                  </a:lnTo>
                  <a:cubicBezTo>
                    <a:pt x="10121" y="3167"/>
                    <a:pt x="6993" y="2263"/>
                    <a:pt x="6993" y="2263"/>
                  </a:cubicBezTo>
                  <a:lnTo>
                    <a:pt x="62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6"/>
            <p:cNvSpPr/>
            <p:nvPr/>
          </p:nvSpPr>
          <p:spPr>
            <a:xfrm>
              <a:off x="7594016" y="1252060"/>
              <a:ext cx="462986" cy="310107"/>
            </a:xfrm>
            <a:custGeom>
              <a:rect b="b" l="l" r="r" t="t"/>
              <a:pathLst>
                <a:path extrusionOk="0" h="8986" w="13416">
                  <a:moveTo>
                    <a:pt x="6568" y="1"/>
                  </a:moveTo>
                  <a:cubicBezTo>
                    <a:pt x="6556" y="1"/>
                    <a:pt x="6543" y="3"/>
                    <a:pt x="6531" y="7"/>
                  </a:cubicBezTo>
                  <a:lnTo>
                    <a:pt x="5950" y="174"/>
                  </a:lnTo>
                  <a:lnTo>
                    <a:pt x="2380" y="1226"/>
                  </a:lnTo>
                  <a:lnTo>
                    <a:pt x="325" y="1826"/>
                  </a:lnTo>
                  <a:lnTo>
                    <a:pt x="118" y="1895"/>
                  </a:lnTo>
                  <a:cubicBezTo>
                    <a:pt x="0" y="1954"/>
                    <a:pt x="40" y="2121"/>
                    <a:pt x="168" y="2121"/>
                  </a:cubicBezTo>
                  <a:lnTo>
                    <a:pt x="177" y="2121"/>
                  </a:lnTo>
                  <a:lnTo>
                    <a:pt x="443" y="2052"/>
                  </a:lnTo>
                  <a:lnTo>
                    <a:pt x="5931" y="430"/>
                  </a:lnTo>
                  <a:lnTo>
                    <a:pt x="6423" y="282"/>
                  </a:lnTo>
                  <a:lnTo>
                    <a:pt x="6482" y="263"/>
                  </a:lnTo>
                  <a:lnTo>
                    <a:pt x="7268" y="2466"/>
                  </a:lnTo>
                  <a:cubicBezTo>
                    <a:pt x="7278" y="2485"/>
                    <a:pt x="7298" y="2505"/>
                    <a:pt x="7318" y="2525"/>
                  </a:cubicBezTo>
                  <a:lnTo>
                    <a:pt x="7367" y="2544"/>
                  </a:lnTo>
                  <a:cubicBezTo>
                    <a:pt x="7396" y="2544"/>
                    <a:pt x="10484" y="3016"/>
                    <a:pt x="11960" y="6291"/>
                  </a:cubicBezTo>
                  <a:cubicBezTo>
                    <a:pt x="12402" y="7265"/>
                    <a:pt x="12766" y="8101"/>
                    <a:pt x="13071" y="8809"/>
                  </a:cubicBezTo>
                  <a:lnTo>
                    <a:pt x="13415" y="8986"/>
                  </a:lnTo>
                  <a:cubicBezTo>
                    <a:pt x="13091" y="8229"/>
                    <a:pt x="12687" y="7294"/>
                    <a:pt x="12186" y="6193"/>
                  </a:cubicBezTo>
                  <a:cubicBezTo>
                    <a:pt x="12166" y="6134"/>
                    <a:pt x="12137" y="6075"/>
                    <a:pt x="12107" y="6016"/>
                  </a:cubicBezTo>
                  <a:cubicBezTo>
                    <a:pt x="12068" y="5937"/>
                    <a:pt x="12028" y="5859"/>
                    <a:pt x="11989" y="5790"/>
                  </a:cubicBezTo>
                  <a:cubicBezTo>
                    <a:pt x="11065" y="4019"/>
                    <a:pt x="9422" y="2751"/>
                    <a:pt x="7485" y="2318"/>
                  </a:cubicBezTo>
                  <a:lnTo>
                    <a:pt x="6678" y="76"/>
                  </a:lnTo>
                  <a:cubicBezTo>
                    <a:pt x="6663" y="29"/>
                    <a:pt x="6616" y="1"/>
                    <a:pt x="65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6"/>
            <p:cNvSpPr/>
            <p:nvPr/>
          </p:nvSpPr>
          <p:spPr>
            <a:xfrm>
              <a:off x="8004679" y="1246849"/>
              <a:ext cx="184180" cy="213858"/>
            </a:xfrm>
            <a:custGeom>
              <a:rect b="b" l="l" r="r" t="t"/>
              <a:pathLst>
                <a:path extrusionOk="0" h="6197" w="5337">
                  <a:moveTo>
                    <a:pt x="5182" y="0"/>
                  </a:moveTo>
                  <a:cubicBezTo>
                    <a:pt x="5157" y="0"/>
                    <a:pt x="5130" y="9"/>
                    <a:pt x="5105" y="30"/>
                  </a:cubicBezTo>
                  <a:lnTo>
                    <a:pt x="40" y="5990"/>
                  </a:lnTo>
                  <a:cubicBezTo>
                    <a:pt x="1" y="6039"/>
                    <a:pt x="10" y="6118"/>
                    <a:pt x="60" y="6167"/>
                  </a:cubicBezTo>
                  <a:cubicBezTo>
                    <a:pt x="79" y="6177"/>
                    <a:pt x="109" y="6196"/>
                    <a:pt x="138" y="6196"/>
                  </a:cubicBezTo>
                  <a:cubicBezTo>
                    <a:pt x="168" y="6187"/>
                    <a:pt x="207" y="6177"/>
                    <a:pt x="227" y="6147"/>
                  </a:cubicBezTo>
                  <a:lnTo>
                    <a:pt x="5292" y="187"/>
                  </a:lnTo>
                  <a:cubicBezTo>
                    <a:pt x="5337" y="97"/>
                    <a:pt x="5266" y="0"/>
                    <a:pt x="5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 name="Google Shape;740;p26"/>
          <p:cNvGrpSpPr/>
          <p:nvPr/>
        </p:nvGrpSpPr>
        <p:grpSpPr>
          <a:xfrm>
            <a:off x="1972723" y="1860025"/>
            <a:ext cx="775567" cy="531822"/>
            <a:chOff x="2648547" y="1860013"/>
            <a:chExt cx="775567" cy="531822"/>
          </a:xfrm>
        </p:grpSpPr>
        <p:sp>
          <p:nvSpPr>
            <p:cNvPr id="741" name="Google Shape;741;p26"/>
            <p:cNvSpPr/>
            <p:nvPr/>
          </p:nvSpPr>
          <p:spPr>
            <a:xfrm>
              <a:off x="3185150" y="2166418"/>
              <a:ext cx="164891" cy="104869"/>
            </a:xfrm>
            <a:custGeom>
              <a:rect b="b" l="l" r="r" t="t"/>
              <a:pathLst>
                <a:path extrusionOk="0" h="1866" w="2934">
                  <a:moveTo>
                    <a:pt x="1" y="0"/>
                  </a:moveTo>
                  <a:lnTo>
                    <a:pt x="1" y="1866"/>
                  </a:lnTo>
                  <a:lnTo>
                    <a:pt x="2934" y="1866"/>
                  </a:lnTo>
                  <a:lnTo>
                    <a:pt x="29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6"/>
            <p:cNvSpPr/>
            <p:nvPr/>
          </p:nvSpPr>
          <p:spPr>
            <a:xfrm>
              <a:off x="3308960" y="2096055"/>
              <a:ext cx="115154" cy="245425"/>
            </a:xfrm>
            <a:custGeom>
              <a:rect b="b" l="l" r="r" t="t"/>
              <a:pathLst>
                <a:path extrusionOk="0" h="4367" w="2049">
                  <a:moveTo>
                    <a:pt x="1827" y="1"/>
                  </a:moveTo>
                  <a:cubicBezTo>
                    <a:pt x="1805" y="1"/>
                    <a:pt x="1782" y="4"/>
                    <a:pt x="1760" y="12"/>
                  </a:cubicBezTo>
                  <a:lnTo>
                    <a:pt x="164" y="445"/>
                  </a:lnTo>
                  <a:cubicBezTo>
                    <a:pt x="67" y="474"/>
                    <a:pt x="0" y="560"/>
                    <a:pt x="0" y="666"/>
                  </a:cubicBezTo>
                  <a:lnTo>
                    <a:pt x="0" y="3705"/>
                  </a:lnTo>
                  <a:cubicBezTo>
                    <a:pt x="0" y="3801"/>
                    <a:pt x="67" y="3887"/>
                    <a:pt x="164" y="3916"/>
                  </a:cubicBezTo>
                  <a:lnTo>
                    <a:pt x="1760" y="4358"/>
                  </a:lnTo>
                  <a:cubicBezTo>
                    <a:pt x="1780" y="4364"/>
                    <a:pt x="1800" y="4366"/>
                    <a:pt x="1819" y="4366"/>
                  </a:cubicBezTo>
                  <a:cubicBezTo>
                    <a:pt x="1939" y="4366"/>
                    <a:pt x="2040" y="4270"/>
                    <a:pt x="2048" y="4137"/>
                  </a:cubicBezTo>
                  <a:lnTo>
                    <a:pt x="2048" y="224"/>
                  </a:lnTo>
                  <a:cubicBezTo>
                    <a:pt x="2048" y="102"/>
                    <a:pt x="1946" y="1"/>
                    <a:pt x="18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6"/>
            <p:cNvSpPr/>
            <p:nvPr/>
          </p:nvSpPr>
          <p:spPr>
            <a:xfrm>
              <a:off x="2707445" y="2045924"/>
              <a:ext cx="529123" cy="345349"/>
            </a:xfrm>
            <a:custGeom>
              <a:rect b="b" l="l" r="r" t="t"/>
              <a:pathLst>
                <a:path extrusionOk="0" h="6145" w="9415">
                  <a:moveTo>
                    <a:pt x="318" y="0"/>
                  </a:moveTo>
                  <a:cubicBezTo>
                    <a:pt x="145" y="0"/>
                    <a:pt x="0" y="144"/>
                    <a:pt x="0" y="317"/>
                  </a:cubicBezTo>
                  <a:lnTo>
                    <a:pt x="0" y="5827"/>
                  </a:lnTo>
                  <a:cubicBezTo>
                    <a:pt x="0" y="6001"/>
                    <a:pt x="145" y="6145"/>
                    <a:pt x="318" y="6145"/>
                  </a:cubicBezTo>
                  <a:lnTo>
                    <a:pt x="9097" y="6145"/>
                  </a:lnTo>
                  <a:cubicBezTo>
                    <a:pt x="9270" y="6145"/>
                    <a:pt x="9414" y="6001"/>
                    <a:pt x="9414" y="5827"/>
                  </a:cubicBezTo>
                  <a:lnTo>
                    <a:pt x="9414" y="317"/>
                  </a:lnTo>
                  <a:cubicBezTo>
                    <a:pt x="9414" y="144"/>
                    <a:pt x="9270" y="0"/>
                    <a:pt x="90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6"/>
            <p:cNvSpPr/>
            <p:nvPr/>
          </p:nvSpPr>
          <p:spPr>
            <a:xfrm>
              <a:off x="2707445" y="2045924"/>
              <a:ext cx="529123" cy="345911"/>
            </a:xfrm>
            <a:custGeom>
              <a:rect b="b" l="l" r="r" t="t"/>
              <a:pathLst>
                <a:path extrusionOk="0" h="6155" w="9415">
                  <a:moveTo>
                    <a:pt x="7645" y="0"/>
                  </a:moveTo>
                  <a:cubicBezTo>
                    <a:pt x="7818" y="0"/>
                    <a:pt x="7962" y="144"/>
                    <a:pt x="7962" y="317"/>
                  </a:cubicBezTo>
                  <a:lnTo>
                    <a:pt x="7962" y="5308"/>
                  </a:lnTo>
                  <a:cubicBezTo>
                    <a:pt x="7962" y="5539"/>
                    <a:pt x="7770" y="5731"/>
                    <a:pt x="7530" y="5731"/>
                  </a:cubicBezTo>
                  <a:lnTo>
                    <a:pt x="308" y="5731"/>
                  </a:lnTo>
                  <a:cubicBezTo>
                    <a:pt x="154" y="5731"/>
                    <a:pt x="29" y="5625"/>
                    <a:pt x="0" y="5472"/>
                  </a:cubicBezTo>
                  <a:lnTo>
                    <a:pt x="0" y="5837"/>
                  </a:lnTo>
                  <a:cubicBezTo>
                    <a:pt x="0" y="6010"/>
                    <a:pt x="145" y="6154"/>
                    <a:pt x="318" y="6154"/>
                  </a:cubicBezTo>
                  <a:lnTo>
                    <a:pt x="9088" y="6154"/>
                  </a:lnTo>
                  <a:cubicBezTo>
                    <a:pt x="9270" y="6154"/>
                    <a:pt x="9405" y="6010"/>
                    <a:pt x="9405" y="5837"/>
                  </a:cubicBezTo>
                  <a:lnTo>
                    <a:pt x="9405" y="317"/>
                  </a:lnTo>
                  <a:cubicBezTo>
                    <a:pt x="9405" y="308"/>
                    <a:pt x="9414" y="298"/>
                    <a:pt x="9414" y="289"/>
                  </a:cubicBezTo>
                  <a:cubicBezTo>
                    <a:pt x="9395" y="125"/>
                    <a:pt x="9261" y="0"/>
                    <a:pt x="9097" y="0"/>
                  </a:cubicBez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6"/>
            <p:cNvSpPr/>
            <p:nvPr/>
          </p:nvSpPr>
          <p:spPr>
            <a:xfrm>
              <a:off x="2648547" y="1860013"/>
              <a:ext cx="315619" cy="316181"/>
            </a:xfrm>
            <a:custGeom>
              <a:rect b="b" l="l" r="r" t="t"/>
              <a:pathLst>
                <a:path extrusionOk="0" h="5626" w="5616">
                  <a:moveTo>
                    <a:pt x="2808" y="0"/>
                  </a:moveTo>
                  <a:cubicBezTo>
                    <a:pt x="1250" y="0"/>
                    <a:pt x="0" y="1260"/>
                    <a:pt x="0" y="2818"/>
                  </a:cubicBezTo>
                  <a:cubicBezTo>
                    <a:pt x="0" y="4366"/>
                    <a:pt x="1250" y="5626"/>
                    <a:pt x="2808" y="5626"/>
                  </a:cubicBezTo>
                  <a:cubicBezTo>
                    <a:pt x="4356" y="5626"/>
                    <a:pt x="5616" y="4366"/>
                    <a:pt x="5616" y="2818"/>
                  </a:cubicBezTo>
                  <a:cubicBezTo>
                    <a:pt x="5616" y="1260"/>
                    <a:pt x="4356" y="0"/>
                    <a:pt x="28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6"/>
            <p:cNvSpPr/>
            <p:nvPr/>
          </p:nvSpPr>
          <p:spPr>
            <a:xfrm>
              <a:off x="2694463" y="1906490"/>
              <a:ext cx="285384" cy="269423"/>
            </a:xfrm>
            <a:custGeom>
              <a:rect b="b" l="l" r="r" t="t"/>
              <a:pathLst>
                <a:path extrusionOk="0" h="4794" w="5078">
                  <a:moveTo>
                    <a:pt x="3982" y="0"/>
                  </a:moveTo>
                  <a:lnTo>
                    <a:pt x="1" y="3972"/>
                  </a:lnTo>
                  <a:cubicBezTo>
                    <a:pt x="549" y="4520"/>
                    <a:pt x="1268" y="4794"/>
                    <a:pt x="1986" y="4794"/>
                  </a:cubicBezTo>
                  <a:cubicBezTo>
                    <a:pt x="2705" y="4794"/>
                    <a:pt x="3424" y="4520"/>
                    <a:pt x="3972" y="3972"/>
                  </a:cubicBezTo>
                  <a:cubicBezTo>
                    <a:pt x="5078" y="2875"/>
                    <a:pt x="5078" y="1096"/>
                    <a:pt x="3982" y="0"/>
                  </a:cubicBez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6"/>
            <p:cNvSpPr/>
            <p:nvPr/>
          </p:nvSpPr>
          <p:spPr>
            <a:xfrm>
              <a:off x="3048976" y="2223181"/>
              <a:ext cx="115716" cy="115660"/>
            </a:xfrm>
            <a:custGeom>
              <a:rect b="b" l="l" r="r" t="t"/>
              <a:pathLst>
                <a:path extrusionOk="0" h="2058" w="2059">
                  <a:moveTo>
                    <a:pt x="97" y="0"/>
                  </a:moveTo>
                  <a:cubicBezTo>
                    <a:pt x="39" y="0"/>
                    <a:pt x="1" y="39"/>
                    <a:pt x="1" y="96"/>
                  </a:cubicBezTo>
                  <a:lnTo>
                    <a:pt x="1" y="1962"/>
                  </a:lnTo>
                  <a:cubicBezTo>
                    <a:pt x="1" y="2010"/>
                    <a:pt x="39" y="2058"/>
                    <a:pt x="97" y="2058"/>
                  </a:cubicBezTo>
                  <a:lnTo>
                    <a:pt x="1962" y="2058"/>
                  </a:lnTo>
                  <a:cubicBezTo>
                    <a:pt x="2010" y="2058"/>
                    <a:pt x="2059" y="2010"/>
                    <a:pt x="2059" y="1962"/>
                  </a:cubicBezTo>
                  <a:lnTo>
                    <a:pt x="2059" y="96"/>
                  </a:lnTo>
                  <a:cubicBezTo>
                    <a:pt x="2059" y="39"/>
                    <a:pt x="2010" y="0"/>
                    <a:pt x="19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6"/>
            <p:cNvSpPr/>
            <p:nvPr/>
          </p:nvSpPr>
          <p:spPr>
            <a:xfrm>
              <a:off x="2736508" y="1965958"/>
              <a:ext cx="123809" cy="105712"/>
            </a:xfrm>
            <a:custGeom>
              <a:rect b="b" l="l" r="r" t="t"/>
              <a:pathLst>
                <a:path extrusionOk="0" h="1881" w="2203">
                  <a:moveTo>
                    <a:pt x="1251" y="0"/>
                  </a:moveTo>
                  <a:cubicBezTo>
                    <a:pt x="1020" y="0"/>
                    <a:pt x="786" y="85"/>
                    <a:pt x="597" y="275"/>
                  </a:cubicBezTo>
                  <a:cubicBezTo>
                    <a:pt x="0" y="871"/>
                    <a:pt x="424" y="1880"/>
                    <a:pt x="1260" y="1880"/>
                  </a:cubicBezTo>
                  <a:cubicBezTo>
                    <a:pt x="1779" y="1880"/>
                    <a:pt x="2202" y="1467"/>
                    <a:pt x="2202" y="948"/>
                  </a:cubicBezTo>
                  <a:cubicBezTo>
                    <a:pt x="2202" y="375"/>
                    <a:pt x="1735" y="0"/>
                    <a:pt x="12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6"/>
            <p:cNvSpPr/>
            <p:nvPr/>
          </p:nvSpPr>
          <p:spPr>
            <a:xfrm>
              <a:off x="3005758" y="1896768"/>
              <a:ext cx="242728" cy="242672"/>
            </a:xfrm>
            <a:custGeom>
              <a:rect b="b" l="l" r="r" t="t"/>
              <a:pathLst>
                <a:path extrusionOk="0" h="4318" w="4319">
                  <a:moveTo>
                    <a:pt x="2164" y="0"/>
                  </a:moveTo>
                  <a:cubicBezTo>
                    <a:pt x="972" y="0"/>
                    <a:pt x="0" y="971"/>
                    <a:pt x="0" y="2164"/>
                  </a:cubicBezTo>
                  <a:cubicBezTo>
                    <a:pt x="0" y="3356"/>
                    <a:pt x="972" y="4318"/>
                    <a:pt x="2164" y="4318"/>
                  </a:cubicBezTo>
                  <a:cubicBezTo>
                    <a:pt x="3356" y="4318"/>
                    <a:pt x="4318" y="3356"/>
                    <a:pt x="4318" y="2164"/>
                  </a:cubicBezTo>
                  <a:cubicBezTo>
                    <a:pt x="4318" y="971"/>
                    <a:pt x="3356" y="0"/>
                    <a:pt x="21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6"/>
            <p:cNvSpPr/>
            <p:nvPr/>
          </p:nvSpPr>
          <p:spPr>
            <a:xfrm>
              <a:off x="3041951" y="1932399"/>
              <a:ext cx="218393" cy="207041"/>
            </a:xfrm>
            <a:custGeom>
              <a:rect b="b" l="l" r="r" t="t"/>
              <a:pathLst>
                <a:path extrusionOk="0" h="3684" w="3886">
                  <a:moveTo>
                    <a:pt x="3049" y="1"/>
                  </a:moveTo>
                  <a:lnTo>
                    <a:pt x="1" y="3049"/>
                  </a:lnTo>
                  <a:cubicBezTo>
                    <a:pt x="419" y="3472"/>
                    <a:pt x="970" y="3684"/>
                    <a:pt x="1521" y="3684"/>
                  </a:cubicBezTo>
                  <a:cubicBezTo>
                    <a:pt x="2073" y="3684"/>
                    <a:pt x="2626" y="3472"/>
                    <a:pt x="3049" y="3049"/>
                  </a:cubicBezTo>
                  <a:cubicBezTo>
                    <a:pt x="3886" y="2203"/>
                    <a:pt x="3886" y="847"/>
                    <a:pt x="3049" y="1"/>
                  </a:cubicBez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6"/>
            <p:cNvSpPr/>
            <p:nvPr/>
          </p:nvSpPr>
          <p:spPr>
            <a:xfrm>
              <a:off x="3084589" y="1991058"/>
              <a:ext cx="75701" cy="65080"/>
            </a:xfrm>
            <a:custGeom>
              <a:rect b="b" l="l" r="r" t="t"/>
              <a:pathLst>
                <a:path extrusionOk="0" h="1158" w="1347">
                  <a:moveTo>
                    <a:pt x="761" y="1"/>
                  </a:moveTo>
                  <a:cubicBezTo>
                    <a:pt x="619" y="1"/>
                    <a:pt x="474" y="52"/>
                    <a:pt x="357" y="167"/>
                  </a:cubicBezTo>
                  <a:cubicBezTo>
                    <a:pt x="1" y="533"/>
                    <a:pt x="251" y="1158"/>
                    <a:pt x="770" y="1158"/>
                  </a:cubicBezTo>
                  <a:cubicBezTo>
                    <a:pt x="1087" y="1148"/>
                    <a:pt x="1347" y="898"/>
                    <a:pt x="1347" y="581"/>
                  </a:cubicBezTo>
                  <a:cubicBezTo>
                    <a:pt x="1347" y="229"/>
                    <a:pt x="1060" y="1"/>
                    <a:pt x="7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6"/>
            <p:cNvSpPr/>
            <p:nvPr/>
          </p:nvSpPr>
          <p:spPr>
            <a:xfrm>
              <a:off x="2851518" y="1924765"/>
              <a:ext cx="57212" cy="47658"/>
            </a:xfrm>
            <a:custGeom>
              <a:rect b="b" l="l" r="r" t="t"/>
              <a:pathLst>
                <a:path extrusionOk="0" h="848" w="1018">
                  <a:moveTo>
                    <a:pt x="718" y="0"/>
                  </a:moveTo>
                  <a:cubicBezTo>
                    <a:pt x="669" y="0"/>
                    <a:pt x="618" y="19"/>
                    <a:pt x="571" y="63"/>
                  </a:cubicBezTo>
                  <a:lnTo>
                    <a:pt x="148" y="487"/>
                  </a:lnTo>
                  <a:cubicBezTo>
                    <a:pt x="0" y="642"/>
                    <a:pt x="136" y="848"/>
                    <a:pt x="299" y="848"/>
                  </a:cubicBezTo>
                  <a:cubicBezTo>
                    <a:pt x="348" y="848"/>
                    <a:pt x="399" y="829"/>
                    <a:pt x="446" y="785"/>
                  </a:cubicBezTo>
                  <a:lnTo>
                    <a:pt x="869" y="362"/>
                  </a:lnTo>
                  <a:cubicBezTo>
                    <a:pt x="1017" y="206"/>
                    <a:pt x="881" y="0"/>
                    <a:pt x="7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6"/>
            <p:cNvSpPr/>
            <p:nvPr/>
          </p:nvSpPr>
          <p:spPr>
            <a:xfrm>
              <a:off x="2703611" y="2072392"/>
              <a:ext cx="57549" cy="47601"/>
            </a:xfrm>
            <a:custGeom>
              <a:rect b="b" l="l" r="r" t="t"/>
              <a:pathLst>
                <a:path extrusionOk="0" h="847" w="1024">
                  <a:moveTo>
                    <a:pt x="724" y="0"/>
                  </a:moveTo>
                  <a:cubicBezTo>
                    <a:pt x="675" y="0"/>
                    <a:pt x="623" y="20"/>
                    <a:pt x="578" y="68"/>
                  </a:cubicBezTo>
                  <a:lnTo>
                    <a:pt x="155" y="491"/>
                  </a:lnTo>
                  <a:cubicBezTo>
                    <a:pt x="1" y="638"/>
                    <a:pt x="138" y="847"/>
                    <a:pt x="302" y="847"/>
                  </a:cubicBezTo>
                  <a:cubicBezTo>
                    <a:pt x="353" y="847"/>
                    <a:pt x="405" y="827"/>
                    <a:pt x="453" y="779"/>
                  </a:cubicBezTo>
                  <a:lnTo>
                    <a:pt x="876" y="356"/>
                  </a:lnTo>
                  <a:cubicBezTo>
                    <a:pt x="1023" y="209"/>
                    <a:pt x="884" y="0"/>
                    <a:pt x="7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6"/>
            <p:cNvSpPr/>
            <p:nvPr/>
          </p:nvSpPr>
          <p:spPr>
            <a:xfrm>
              <a:off x="2846712" y="2072392"/>
              <a:ext cx="57099" cy="47601"/>
            </a:xfrm>
            <a:custGeom>
              <a:rect b="b" l="l" r="r" t="t"/>
              <a:pathLst>
                <a:path extrusionOk="0" h="847" w="1016">
                  <a:moveTo>
                    <a:pt x="296" y="0"/>
                  </a:moveTo>
                  <a:cubicBezTo>
                    <a:pt x="134" y="0"/>
                    <a:pt x="0" y="209"/>
                    <a:pt x="147" y="356"/>
                  </a:cubicBezTo>
                  <a:lnTo>
                    <a:pt x="570" y="779"/>
                  </a:lnTo>
                  <a:cubicBezTo>
                    <a:pt x="618" y="827"/>
                    <a:pt x="670" y="847"/>
                    <a:pt x="720" y="847"/>
                  </a:cubicBezTo>
                  <a:cubicBezTo>
                    <a:pt x="881" y="847"/>
                    <a:pt x="1015" y="638"/>
                    <a:pt x="868" y="491"/>
                  </a:cubicBezTo>
                  <a:lnTo>
                    <a:pt x="445" y="68"/>
                  </a:lnTo>
                  <a:cubicBezTo>
                    <a:pt x="398" y="20"/>
                    <a:pt x="345" y="0"/>
                    <a:pt x="2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6"/>
            <p:cNvSpPr/>
            <p:nvPr/>
          </p:nvSpPr>
          <p:spPr>
            <a:xfrm>
              <a:off x="2703580" y="1919003"/>
              <a:ext cx="57605" cy="47658"/>
            </a:xfrm>
            <a:custGeom>
              <a:rect b="b" l="l" r="r" t="t"/>
              <a:pathLst>
                <a:path extrusionOk="0" h="848" w="1025">
                  <a:moveTo>
                    <a:pt x="306" y="0"/>
                  </a:moveTo>
                  <a:cubicBezTo>
                    <a:pt x="141" y="0"/>
                    <a:pt x="1" y="206"/>
                    <a:pt x="156" y="362"/>
                  </a:cubicBezTo>
                  <a:lnTo>
                    <a:pt x="579" y="785"/>
                  </a:lnTo>
                  <a:cubicBezTo>
                    <a:pt x="624" y="829"/>
                    <a:pt x="674" y="848"/>
                    <a:pt x="722" y="848"/>
                  </a:cubicBezTo>
                  <a:cubicBezTo>
                    <a:pt x="883" y="848"/>
                    <a:pt x="1025" y="642"/>
                    <a:pt x="877" y="487"/>
                  </a:cubicBezTo>
                  <a:lnTo>
                    <a:pt x="454" y="63"/>
                  </a:lnTo>
                  <a:cubicBezTo>
                    <a:pt x="407" y="19"/>
                    <a:pt x="355" y="0"/>
                    <a:pt x="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6"/>
            <p:cNvSpPr/>
            <p:nvPr/>
          </p:nvSpPr>
          <p:spPr>
            <a:xfrm>
              <a:off x="3155177" y="1949820"/>
              <a:ext cx="45859" cy="36586"/>
            </a:xfrm>
            <a:custGeom>
              <a:rect b="b" l="l" r="r" t="t"/>
              <a:pathLst>
                <a:path extrusionOk="0" h="651" w="816">
                  <a:moveTo>
                    <a:pt x="515" y="0"/>
                  </a:moveTo>
                  <a:cubicBezTo>
                    <a:pt x="467" y="0"/>
                    <a:pt x="417" y="19"/>
                    <a:pt x="372" y="63"/>
                  </a:cubicBezTo>
                  <a:lnTo>
                    <a:pt x="141" y="294"/>
                  </a:lnTo>
                  <a:cubicBezTo>
                    <a:pt x="0" y="417"/>
                    <a:pt x="90" y="650"/>
                    <a:pt x="275" y="650"/>
                  </a:cubicBezTo>
                  <a:cubicBezTo>
                    <a:pt x="278" y="650"/>
                    <a:pt x="282" y="650"/>
                    <a:pt x="286" y="650"/>
                  </a:cubicBezTo>
                  <a:cubicBezTo>
                    <a:pt x="343" y="650"/>
                    <a:pt x="392" y="631"/>
                    <a:pt x="440" y="592"/>
                  </a:cubicBezTo>
                  <a:lnTo>
                    <a:pt x="661" y="361"/>
                  </a:lnTo>
                  <a:cubicBezTo>
                    <a:pt x="816" y="206"/>
                    <a:pt x="676" y="0"/>
                    <a:pt x="5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6"/>
            <p:cNvSpPr/>
            <p:nvPr/>
          </p:nvSpPr>
          <p:spPr>
            <a:xfrm>
              <a:off x="3047739" y="2056153"/>
              <a:ext cx="46309" cy="36811"/>
            </a:xfrm>
            <a:custGeom>
              <a:rect b="b" l="l" r="r" t="t"/>
              <a:pathLst>
                <a:path extrusionOk="0" h="655" w="824">
                  <a:moveTo>
                    <a:pt x="524" y="1"/>
                  </a:moveTo>
                  <a:cubicBezTo>
                    <a:pt x="475" y="1"/>
                    <a:pt x="424" y="21"/>
                    <a:pt x="379" y="68"/>
                  </a:cubicBezTo>
                  <a:lnTo>
                    <a:pt x="148" y="299"/>
                  </a:lnTo>
                  <a:cubicBezTo>
                    <a:pt x="1" y="446"/>
                    <a:pt x="135" y="655"/>
                    <a:pt x="296" y="655"/>
                  </a:cubicBezTo>
                  <a:cubicBezTo>
                    <a:pt x="346" y="655"/>
                    <a:pt x="398" y="635"/>
                    <a:pt x="446" y="587"/>
                  </a:cubicBezTo>
                  <a:lnTo>
                    <a:pt x="677" y="357"/>
                  </a:lnTo>
                  <a:cubicBezTo>
                    <a:pt x="824" y="210"/>
                    <a:pt x="684"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6"/>
            <p:cNvSpPr/>
            <p:nvPr/>
          </p:nvSpPr>
          <p:spPr>
            <a:xfrm>
              <a:off x="3160309" y="2056153"/>
              <a:ext cx="46590" cy="36811"/>
            </a:xfrm>
            <a:custGeom>
              <a:rect b="b" l="l" r="r" t="t"/>
              <a:pathLst>
                <a:path extrusionOk="0" h="655" w="829">
                  <a:moveTo>
                    <a:pt x="302" y="1"/>
                  </a:moveTo>
                  <a:cubicBezTo>
                    <a:pt x="138" y="1"/>
                    <a:pt x="0" y="210"/>
                    <a:pt x="154" y="357"/>
                  </a:cubicBezTo>
                  <a:lnTo>
                    <a:pt x="385" y="587"/>
                  </a:lnTo>
                  <a:cubicBezTo>
                    <a:pt x="431" y="635"/>
                    <a:pt x="482" y="655"/>
                    <a:pt x="531" y="655"/>
                  </a:cubicBezTo>
                  <a:cubicBezTo>
                    <a:pt x="690" y="655"/>
                    <a:pt x="828" y="446"/>
                    <a:pt x="674" y="299"/>
                  </a:cubicBezTo>
                  <a:lnTo>
                    <a:pt x="453" y="68"/>
                  </a:lnTo>
                  <a:cubicBezTo>
                    <a:pt x="405" y="21"/>
                    <a:pt x="352" y="1"/>
                    <a:pt x="3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6"/>
            <p:cNvSpPr/>
            <p:nvPr/>
          </p:nvSpPr>
          <p:spPr>
            <a:xfrm>
              <a:off x="3054471" y="1949595"/>
              <a:ext cx="46477" cy="36811"/>
            </a:xfrm>
            <a:custGeom>
              <a:rect b="b" l="l" r="r" t="t"/>
              <a:pathLst>
                <a:path extrusionOk="0" h="655" w="827">
                  <a:moveTo>
                    <a:pt x="300" y="0"/>
                  </a:moveTo>
                  <a:cubicBezTo>
                    <a:pt x="137" y="0"/>
                    <a:pt x="1" y="206"/>
                    <a:pt x="149" y="361"/>
                  </a:cubicBezTo>
                  <a:lnTo>
                    <a:pt x="380" y="592"/>
                  </a:lnTo>
                  <a:cubicBezTo>
                    <a:pt x="425" y="636"/>
                    <a:pt x="476" y="654"/>
                    <a:pt x="524" y="654"/>
                  </a:cubicBezTo>
                  <a:cubicBezTo>
                    <a:pt x="688" y="654"/>
                    <a:pt x="826" y="443"/>
                    <a:pt x="678" y="294"/>
                  </a:cubicBezTo>
                  <a:lnTo>
                    <a:pt x="447" y="63"/>
                  </a:lnTo>
                  <a:cubicBezTo>
                    <a:pt x="400" y="19"/>
                    <a:pt x="349" y="0"/>
                    <a:pt x="3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6"/>
            <p:cNvSpPr/>
            <p:nvPr/>
          </p:nvSpPr>
          <p:spPr>
            <a:xfrm>
              <a:off x="2754991" y="2211828"/>
              <a:ext cx="224856" cy="23267"/>
            </a:xfrm>
            <a:custGeom>
              <a:rect b="b" l="l" r="r" t="t"/>
              <a:pathLst>
                <a:path extrusionOk="0" h="414" w="4001">
                  <a:moveTo>
                    <a:pt x="279" y="0"/>
                  </a:moveTo>
                  <a:cubicBezTo>
                    <a:pt x="1" y="0"/>
                    <a:pt x="1" y="414"/>
                    <a:pt x="279" y="414"/>
                  </a:cubicBezTo>
                  <a:lnTo>
                    <a:pt x="3722" y="414"/>
                  </a:lnTo>
                  <a:cubicBezTo>
                    <a:pt x="4001" y="414"/>
                    <a:pt x="4001" y="0"/>
                    <a:pt x="37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6"/>
            <p:cNvSpPr/>
            <p:nvPr/>
          </p:nvSpPr>
          <p:spPr>
            <a:xfrm>
              <a:off x="2754991" y="2269096"/>
              <a:ext cx="224856" cy="23829"/>
            </a:xfrm>
            <a:custGeom>
              <a:rect b="b" l="l" r="r" t="t"/>
              <a:pathLst>
                <a:path extrusionOk="0" h="424" w="4001">
                  <a:moveTo>
                    <a:pt x="279" y="1"/>
                  </a:moveTo>
                  <a:cubicBezTo>
                    <a:pt x="1" y="1"/>
                    <a:pt x="1" y="424"/>
                    <a:pt x="279" y="424"/>
                  </a:cubicBezTo>
                  <a:lnTo>
                    <a:pt x="3722" y="424"/>
                  </a:lnTo>
                  <a:cubicBezTo>
                    <a:pt x="4001" y="424"/>
                    <a:pt x="4001" y="1"/>
                    <a:pt x="37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6"/>
            <p:cNvSpPr/>
            <p:nvPr/>
          </p:nvSpPr>
          <p:spPr>
            <a:xfrm>
              <a:off x="3106806" y="2223181"/>
              <a:ext cx="57886" cy="115660"/>
            </a:xfrm>
            <a:custGeom>
              <a:rect b="b" l="l" r="r" t="t"/>
              <a:pathLst>
                <a:path extrusionOk="0" h="2058" w="1030">
                  <a:moveTo>
                    <a:pt x="1" y="0"/>
                  </a:moveTo>
                  <a:lnTo>
                    <a:pt x="1" y="2058"/>
                  </a:lnTo>
                  <a:lnTo>
                    <a:pt x="933" y="2058"/>
                  </a:lnTo>
                  <a:cubicBezTo>
                    <a:pt x="981" y="2058"/>
                    <a:pt x="1030" y="2020"/>
                    <a:pt x="1030" y="1962"/>
                  </a:cubicBezTo>
                  <a:lnTo>
                    <a:pt x="1030" y="96"/>
                  </a:lnTo>
                  <a:cubicBezTo>
                    <a:pt x="1030" y="39"/>
                    <a:pt x="981" y="0"/>
                    <a:pt x="933" y="0"/>
                  </a:cubicBez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 name="Google Shape;763;p26"/>
          <p:cNvGrpSpPr/>
          <p:nvPr/>
        </p:nvGrpSpPr>
        <p:grpSpPr>
          <a:xfrm>
            <a:off x="5971644" y="1576642"/>
            <a:ext cx="1098573" cy="1098573"/>
            <a:chOff x="5578605" y="1683904"/>
            <a:chExt cx="1098573" cy="1098573"/>
          </a:xfrm>
        </p:grpSpPr>
        <p:sp>
          <p:nvSpPr>
            <p:cNvPr id="764" name="Google Shape;764;p26"/>
            <p:cNvSpPr/>
            <p:nvPr/>
          </p:nvSpPr>
          <p:spPr>
            <a:xfrm rot="2700000">
              <a:off x="5738728" y="1845545"/>
              <a:ext cx="778326" cy="775291"/>
            </a:xfrm>
            <a:custGeom>
              <a:rect b="b" l="l" r="r" t="t"/>
              <a:pathLst>
                <a:path extrusionOk="0" h="13795" w="13849">
                  <a:moveTo>
                    <a:pt x="8231" y="2325"/>
                  </a:moveTo>
                  <a:cubicBezTo>
                    <a:pt x="8280" y="2325"/>
                    <a:pt x="8331" y="2345"/>
                    <a:pt x="8377" y="2393"/>
                  </a:cubicBezTo>
                  <a:lnTo>
                    <a:pt x="8877" y="2893"/>
                  </a:lnTo>
                  <a:cubicBezTo>
                    <a:pt x="8963" y="2970"/>
                    <a:pt x="8963" y="3104"/>
                    <a:pt x="8886" y="3191"/>
                  </a:cubicBezTo>
                  <a:cubicBezTo>
                    <a:pt x="8843" y="3229"/>
                    <a:pt x="8788" y="3248"/>
                    <a:pt x="8732" y="3248"/>
                  </a:cubicBezTo>
                  <a:cubicBezTo>
                    <a:pt x="8677" y="3248"/>
                    <a:pt x="8622" y="3229"/>
                    <a:pt x="8578" y="3191"/>
                  </a:cubicBezTo>
                  <a:lnTo>
                    <a:pt x="8078" y="2691"/>
                  </a:lnTo>
                  <a:cubicBezTo>
                    <a:pt x="7931" y="2536"/>
                    <a:pt x="8071" y="2325"/>
                    <a:pt x="8231" y="2325"/>
                  </a:cubicBezTo>
                  <a:close/>
                  <a:moveTo>
                    <a:pt x="9510" y="3604"/>
                  </a:moveTo>
                  <a:cubicBezTo>
                    <a:pt x="9559" y="3604"/>
                    <a:pt x="9610" y="3624"/>
                    <a:pt x="9655" y="3672"/>
                  </a:cubicBezTo>
                  <a:lnTo>
                    <a:pt x="10155" y="4172"/>
                  </a:lnTo>
                  <a:cubicBezTo>
                    <a:pt x="10242" y="4249"/>
                    <a:pt x="10242" y="4383"/>
                    <a:pt x="10155" y="4470"/>
                  </a:cubicBezTo>
                  <a:cubicBezTo>
                    <a:pt x="10117" y="4508"/>
                    <a:pt x="10064" y="4527"/>
                    <a:pt x="10010" y="4527"/>
                  </a:cubicBezTo>
                  <a:cubicBezTo>
                    <a:pt x="9956" y="4527"/>
                    <a:pt x="9901" y="4508"/>
                    <a:pt x="9857" y="4470"/>
                  </a:cubicBezTo>
                  <a:lnTo>
                    <a:pt x="9357" y="3970"/>
                  </a:lnTo>
                  <a:cubicBezTo>
                    <a:pt x="9210" y="3815"/>
                    <a:pt x="9350" y="3604"/>
                    <a:pt x="9510" y="3604"/>
                  </a:cubicBezTo>
                  <a:close/>
                  <a:moveTo>
                    <a:pt x="10793" y="4879"/>
                  </a:moveTo>
                  <a:cubicBezTo>
                    <a:pt x="10841" y="4879"/>
                    <a:pt x="10891" y="4897"/>
                    <a:pt x="10934" y="4941"/>
                  </a:cubicBezTo>
                  <a:lnTo>
                    <a:pt x="11434" y="5441"/>
                  </a:lnTo>
                  <a:cubicBezTo>
                    <a:pt x="11521" y="5527"/>
                    <a:pt x="11521" y="5662"/>
                    <a:pt x="11434" y="5739"/>
                  </a:cubicBezTo>
                  <a:lnTo>
                    <a:pt x="11434" y="5749"/>
                  </a:lnTo>
                  <a:cubicBezTo>
                    <a:pt x="11396" y="5787"/>
                    <a:pt x="11343" y="5806"/>
                    <a:pt x="11289" y="5806"/>
                  </a:cubicBezTo>
                  <a:cubicBezTo>
                    <a:pt x="11235" y="5806"/>
                    <a:pt x="11180" y="5787"/>
                    <a:pt x="11136" y="5749"/>
                  </a:cubicBezTo>
                  <a:lnTo>
                    <a:pt x="10636" y="5249"/>
                  </a:lnTo>
                  <a:cubicBezTo>
                    <a:pt x="10480" y="5092"/>
                    <a:pt x="10629" y="4879"/>
                    <a:pt x="10793" y="4879"/>
                  </a:cubicBezTo>
                  <a:close/>
                  <a:moveTo>
                    <a:pt x="8728" y="1"/>
                  </a:moveTo>
                  <a:cubicBezTo>
                    <a:pt x="8670" y="1"/>
                    <a:pt x="8612" y="22"/>
                    <a:pt x="8569" y="66"/>
                  </a:cubicBezTo>
                  <a:lnTo>
                    <a:pt x="7319" y="1325"/>
                  </a:lnTo>
                  <a:lnTo>
                    <a:pt x="7607" y="1614"/>
                  </a:lnTo>
                  <a:cubicBezTo>
                    <a:pt x="7754" y="1768"/>
                    <a:pt x="7614" y="1979"/>
                    <a:pt x="7454" y="1979"/>
                  </a:cubicBezTo>
                  <a:cubicBezTo>
                    <a:pt x="7405" y="1979"/>
                    <a:pt x="7354" y="1959"/>
                    <a:pt x="7309" y="1912"/>
                  </a:cubicBezTo>
                  <a:lnTo>
                    <a:pt x="7021" y="1623"/>
                  </a:lnTo>
                  <a:lnTo>
                    <a:pt x="97" y="8547"/>
                  </a:lnTo>
                  <a:cubicBezTo>
                    <a:pt x="1" y="8633"/>
                    <a:pt x="1" y="8778"/>
                    <a:pt x="97" y="8864"/>
                  </a:cubicBezTo>
                  <a:lnTo>
                    <a:pt x="328" y="9095"/>
                  </a:lnTo>
                  <a:cubicBezTo>
                    <a:pt x="368" y="9135"/>
                    <a:pt x="421" y="9158"/>
                    <a:pt x="479" y="9158"/>
                  </a:cubicBezTo>
                  <a:cubicBezTo>
                    <a:pt x="518" y="9158"/>
                    <a:pt x="558" y="9147"/>
                    <a:pt x="597" y="9124"/>
                  </a:cubicBezTo>
                  <a:cubicBezTo>
                    <a:pt x="689" y="9075"/>
                    <a:pt x="782" y="9054"/>
                    <a:pt x="872" y="9054"/>
                  </a:cubicBezTo>
                  <a:cubicBezTo>
                    <a:pt x="1280" y="9054"/>
                    <a:pt x="1614" y="9504"/>
                    <a:pt x="1386" y="9922"/>
                  </a:cubicBezTo>
                  <a:cubicBezTo>
                    <a:pt x="1338" y="10009"/>
                    <a:pt x="1357" y="10124"/>
                    <a:pt x="1424" y="10191"/>
                  </a:cubicBezTo>
                  <a:lnTo>
                    <a:pt x="1982" y="10749"/>
                  </a:lnTo>
                  <a:cubicBezTo>
                    <a:pt x="2024" y="10791"/>
                    <a:pt x="2081" y="10814"/>
                    <a:pt x="2141" y="10814"/>
                  </a:cubicBezTo>
                  <a:cubicBezTo>
                    <a:pt x="2177" y="10814"/>
                    <a:pt x="2215" y="10806"/>
                    <a:pt x="2251" y="10787"/>
                  </a:cubicBezTo>
                  <a:cubicBezTo>
                    <a:pt x="2345" y="10736"/>
                    <a:pt x="2441" y="10713"/>
                    <a:pt x="2533" y="10713"/>
                  </a:cubicBezTo>
                  <a:cubicBezTo>
                    <a:pt x="2938" y="10713"/>
                    <a:pt x="3267" y="11160"/>
                    <a:pt x="3040" y="11576"/>
                  </a:cubicBezTo>
                  <a:cubicBezTo>
                    <a:pt x="2992" y="11663"/>
                    <a:pt x="3011" y="11778"/>
                    <a:pt x="3078" y="11845"/>
                  </a:cubicBezTo>
                  <a:lnTo>
                    <a:pt x="3636" y="12403"/>
                  </a:lnTo>
                  <a:cubicBezTo>
                    <a:pt x="3678" y="12445"/>
                    <a:pt x="3738" y="12468"/>
                    <a:pt x="3799" y="12468"/>
                  </a:cubicBezTo>
                  <a:cubicBezTo>
                    <a:pt x="3836" y="12468"/>
                    <a:pt x="3872" y="12460"/>
                    <a:pt x="3905" y="12441"/>
                  </a:cubicBezTo>
                  <a:cubicBezTo>
                    <a:pt x="3999" y="12390"/>
                    <a:pt x="4095" y="12367"/>
                    <a:pt x="4187" y="12367"/>
                  </a:cubicBezTo>
                  <a:cubicBezTo>
                    <a:pt x="4592" y="12367"/>
                    <a:pt x="4921" y="12814"/>
                    <a:pt x="4694" y="13230"/>
                  </a:cubicBezTo>
                  <a:cubicBezTo>
                    <a:pt x="4645" y="13326"/>
                    <a:pt x="4665" y="13432"/>
                    <a:pt x="4732" y="13499"/>
                  </a:cubicBezTo>
                  <a:lnTo>
                    <a:pt x="4963" y="13730"/>
                  </a:lnTo>
                  <a:cubicBezTo>
                    <a:pt x="5006" y="13773"/>
                    <a:pt x="5064" y="13795"/>
                    <a:pt x="5121" y="13795"/>
                  </a:cubicBezTo>
                  <a:cubicBezTo>
                    <a:pt x="5179" y="13795"/>
                    <a:pt x="5237" y="13773"/>
                    <a:pt x="5280" y="13730"/>
                  </a:cubicBezTo>
                  <a:lnTo>
                    <a:pt x="12204" y="6806"/>
                  </a:lnTo>
                  <a:lnTo>
                    <a:pt x="11915" y="6518"/>
                  </a:lnTo>
                  <a:cubicBezTo>
                    <a:pt x="11760" y="6370"/>
                    <a:pt x="11900" y="6154"/>
                    <a:pt x="12065" y="6154"/>
                  </a:cubicBezTo>
                  <a:cubicBezTo>
                    <a:pt x="12115" y="6154"/>
                    <a:pt x="12167" y="6173"/>
                    <a:pt x="12213" y="6220"/>
                  </a:cubicBezTo>
                  <a:lnTo>
                    <a:pt x="12502" y="6508"/>
                  </a:lnTo>
                  <a:lnTo>
                    <a:pt x="13761" y="5258"/>
                  </a:lnTo>
                  <a:cubicBezTo>
                    <a:pt x="13848" y="5162"/>
                    <a:pt x="13848" y="5027"/>
                    <a:pt x="13761" y="4941"/>
                  </a:cubicBezTo>
                  <a:lnTo>
                    <a:pt x="13531" y="4710"/>
                  </a:lnTo>
                  <a:cubicBezTo>
                    <a:pt x="13485" y="4664"/>
                    <a:pt x="13429" y="4642"/>
                    <a:pt x="13372" y="4642"/>
                  </a:cubicBezTo>
                  <a:cubicBezTo>
                    <a:pt x="13334" y="4642"/>
                    <a:pt x="13296" y="4652"/>
                    <a:pt x="13261" y="4672"/>
                  </a:cubicBezTo>
                  <a:cubicBezTo>
                    <a:pt x="13166" y="4723"/>
                    <a:pt x="13069" y="4746"/>
                    <a:pt x="12976" y="4746"/>
                  </a:cubicBezTo>
                  <a:cubicBezTo>
                    <a:pt x="12565" y="4746"/>
                    <a:pt x="12236" y="4297"/>
                    <a:pt x="12463" y="3874"/>
                  </a:cubicBezTo>
                  <a:cubicBezTo>
                    <a:pt x="12511" y="3787"/>
                    <a:pt x="12502" y="3681"/>
                    <a:pt x="12425" y="3604"/>
                  </a:cubicBezTo>
                  <a:lnTo>
                    <a:pt x="11877" y="3056"/>
                  </a:lnTo>
                  <a:cubicBezTo>
                    <a:pt x="11831" y="3010"/>
                    <a:pt x="11775" y="2988"/>
                    <a:pt x="11718" y="2988"/>
                  </a:cubicBezTo>
                  <a:cubicBezTo>
                    <a:pt x="11680" y="2988"/>
                    <a:pt x="11642" y="2998"/>
                    <a:pt x="11608" y="3018"/>
                  </a:cubicBezTo>
                  <a:cubicBezTo>
                    <a:pt x="11512" y="3069"/>
                    <a:pt x="11415" y="3092"/>
                    <a:pt x="11322" y="3092"/>
                  </a:cubicBezTo>
                  <a:cubicBezTo>
                    <a:pt x="10911" y="3092"/>
                    <a:pt x="10582" y="2643"/>
                    <a:pt x="10809" y="2220"/>
                  </a:cubicBezTo>
                  <a:cubicBezTo>
                    <a:pt x="10857" y="2133"/>
                    <a:pt x="10838" y="2027"/>
                    <a:pt x="10771" y="1950"/>
                  </a:cubicBezTo>
                  <a:lnTo>
                    <a:pt x="10223" y="1393"/>
                  </a:lnTo>
                  <a:cubicBezTo>
                    <a:pt x="10178" y="1353"/>
                    <a:pt x="10123" y="1334"/>
                    <a:pt x="10066" y="1334"/>
                  </a:cubicBezTo>
                  <a:cubicBezTo>
                    <a:pt x="10026" y="1334"/>
                    <a:pt x="9984" y="1344"/>
                    <a:pt x="9944" y="1364"/>
                  </a:cubicBezTo>
                  <a:cubicBezTo>
                    <a:pt x="9850" y="1415"/>
                    <a:pt x="9754" y="1438"/>
                    <a:pt x="9663" y="1438"/>
                  </a:cubicBezTo>
                  <a:cubicBezTo>
                    <a:pt x="9257" y="1438"/>
                    <a:pt x="8928" y="989"/>
                    <a:pt x="9155" y="566"/>
                  </a:cubicBezTo>
                  <a:cubicBezTo>
                    <a:pt x="9203" y="479"/>
                    <a:pt x="9184" y="373"/>
                    <a:pt x="9117" y="296"/>
                  </a:cubicBezTo>
                  <a:lnTo>
                    <a:pt x="8886" y="66"/>
                  </a:lnTo>
                  <a:cubicBezTo>
                    <a:pt x="8843" y="22"/>
                    <a:pt x="8785" y="1"/>
                    <a:pt x="87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6"/>
            <p:cNvSpPr/>
            <p:nvPr/>
          </p:nvSpPr>
          <p:spPr>
            <a:xfrm rot="2700000">
              <a:off x="5954045" y="1934499"/>
              <a:ext cx="525366" cy="775853"/>
            </a:xfrm>
            <a:custGeom>
              <a:rect b="b" l="l" r="r" t="t"/>
              <a:pathLst>
                <a:path extrusionOk="0" h="13805" w="9348">
                  <a:moveTo>
                    <a:pt x="4237" y="1"/>
                  </a:moveTo>
                  <a:cubicBezTo>
                    <a:pt x="4179" y="1"/>
                    <a:pt x="4121" y="22"/>
                    <a:pt x="4078" y="66"/>
                  </a:cubicBezTo>
                  <a:lnTo>
                    <a:pt x="2828" y="1325"/>
                  </a:lnTo>
                  <a:lnTo>
                    <a:pt x="3116" y="1614"/>
                  </a:lnTo>
                  <a:cubicBezTo>
                    <a:pt x="3193" y="1691"/>
                    <a:pt x="3193" y="1825"/>
                    <a:pt x="3116" y="1902"/>
                  </a:cubicBezTo>
                  <a:lnTo>
                    <a:pt x="3597" y="2383"/>
                  </a:lnTo>
                  <a:cubicBezTo>
                    <a:pt x="3638" y="2347"/>
                    <a:pt x="3689" y="2330"/>
                    <a:pt x="3740" y="2330"/>
                  </a:cubicBezTo>
                  <a:cubicBezTo>
                    <a:pt x="3797" y="2330"/>
                    <a:pt x="3854" y="2352"/>
                    <a:pt x="3895" y="2393"/>
                  </a:cubicBezTo>
                  <a:lnTo>
                    <a:pt x="4395" y="2893"/>
                  </a:lnTo>
                  <a:cubicBezTo>
                    <a:pt x="4472" y="2970"/>
                    <a:pt x="4482" y="3104"/>
                    <a:pt x="4405" y="3191"/>
                  </a:cubicBezTo>
                  <a:lnTo>
                    <a:pt x="4886" y="3672"/>
                  </a:lnTo>
                  <a:cubicBezTo>
                    <a:pt x="4923" y="3630"/>
                    <a:pt x="4974" y="3610"/>
                    <a:pt x="5025" y="3610"/>
                  </a:cubicBezTo>
                  <a:cubicBezTo>
                    <a:pt x="5080" y="3610"/>
                    <a:pt x="5134" y="3632"/>
                    <a:pt x="5174" y="3672"/>
                  </a:cubicBezTo>
                  <a:lnTo>
                    <a:pt x="5674" y="4172"/>
                  </a:lnTo>
                  <a:cubicBezTo>
                    <a:pt x="5751" y="4249"/>
                    <a:pt x="5761" y="4383"/>
                    <a:pt x="5684" y="4470"/>
                  </a:cubicBezTo>
                  <a:lnTo>
                    <a:pt x="6165" y="4951"/>
                  </a:lnTo>
                  <a:cubicBezTo>
                    <a:pt x="6203" y="4912"/>
                    <a:pt x="6256" y="4893"/>
                    <a:pt x="6309" y="4893"/>
                  </a:cubicBezTo>
                  <a:cubicBezTo>
                    <a:pt x="6362" y="4893"/>
                    <a:pt x="6415" y="4912"/>
                    <a:pt x="6453" y="4951"/>
                  </a:cubicBezTo>
                  <a:lnTo>
                    <a:pt x="6953" y="5451"/>
                  </a:lnTo>
                  <a:lnTo>
                    <a:pt x="6972" y="5479"/>
                  </a:lnTo>
                  <a:cubicBezTo>
                    <a:pt x="7001" y="5508"/>
                    <a:pt x="7011" y="5547"/>
                    <a:pt x="7020" y="5595"/>
                  </a:cubicBezTo>
                  <a:lnTo>
                    <a:pt x="7020" y="5604"/>
                  </a:lnTo>
                  <a:lnTo>
                    <a:pt x="7020" y="5614"/>
                  </a:lnTo>
                  <a:lnTo>
                    <a:pt x="7020" y="5633"/>
                  </a:lnTo>
                  <a:lnTo>
                    <a:pt x="7020" y="5652"/>
                  </a:lnTo>
                  <a:cubicBezTo>
                    <a:pt x="7011" y="5681"/>
                    <a:pt x="6991" y="5710"/>
                    <a:pt x="6972" y="5739"/>
                  </a:cubicBezTo>
                  <a:lnTo>
                    <a:pt x="6963" y="5749"/>
                  </a:lnTo>
                  <a:cubicBezTo>
                    <a:pt x="6920" y="5791"/>
                    <a:pt x="6866" y="5813"/>
                    <a:pt x="6812" y="5813"/>
                  </a:cubicBezTo>
                  <a:cubicBezTo>
                    <a:pt x="6768" y="5813"/>
                    <a:pt x="6723" y="5798"/>
                    <a:pt x="6684" y="5768"/>
                  </a:cubicBezTo>
                  <a:lnTo>
                    <a:pt x="1" y="12451"/>
                  </a:lnTo>
                  <a:cubicBezTo>
                    <a:pt x="270" y="12614"/>
                    <a:pt x="366" y="12961"/>
                    <a:pt x="222" y="13240"/>
                  </a:cubicBezTo>
                  <a:cubicBezTo>
                    <a:pt x="174" y="13326"/>
                    <a:pt x="183" y="13432"/>
                    <a:pt x="260" y="13509"/>
                  </a:cubicBezTo>
                  <a:lnTo>
                    <a:pt x="491" y="13740"/>
                  </a:lnTo>
                  <a:cubicBezTo>
                    <a:pt x="534" y="13783"/>
                    <a:pt x="590" y="13804"/>
                    <a:pt x="646" y="13804"/>
                  </a:cubicBezTo>
                  <a:cubicBezTo>
                    <a:pt x="703" y="13804"/>
                    <a:pt x="760" y="13783"/>
                    <a:pt x="808" y="13740"/>
                  </a:cubicBezTo>
                  <a:lnTo>
                    <a:pt x="7732" y="6816"/>
                  </a:lnTo>
                  <a:lnTo>
                    <a:pt x="7434" y="6528"/>
                  </a:lnTo>
                  <a:cubicBezTo>
                    <a:pt x="7357" y="6441"/>
                    <a:pt x="7357" y="6306"/>
                    <a:pt x="7434" y="6220"/>
                  </a:cubicBezTo>
                  <a:lnTo>
                    <a:pt x="7443" y="6220"/>
                  </a:lnTo>
                  <a:cubicBezTo>
                    <a:pt x="7472" y="6191"/>
                    <a:pt x="7501" y="6181"/>
                    <a:pt x="7530" y="6172"/>
                  </a:cubicBezTo>
                  <a:lnTo>
                    <a:pt x="7703" y="6172"/>
                  </a:lnTo>
                  <a:lnTo>
                    <a:pt x="7713" y="6181"/>
                  </a:lnTo>
                  <a:lnTo>
                    <a:pt x="7732" y="6191"/>
                  </a:lnTo>
                  <a:lnTo>
                    <a:pt x="8020" y="6479"/>
                  </a:lnTo>
                  <a:lnTo>
                    <a:pt x="9280" y="5229"/>
                  </a:lnTo>
                  <a:cubicBezTo>
                    <a:pt x="9347" y="5143"/>
                    <a:pt x="9338" y="5018"/>
                    <a:pt x="9270" y="4941"/>
                  </a:cubicBezTo>
                  <a:lnTo>
                    <a:pt x="9040" y="4710"/>
                  </a:lnTo>
                  <a:cubicBezTo>
                    <a:pt x="8992" y="4662"/>
                    <a:pt x="8934" y="4643"/>
                    <a:pt x="8876" y="4643"/>
                  </a:cubicBezTo>
                  <a:cubicBezTo>
                    <a:pt x="8838" y="4643"/>
                    <a:pt x="8799" y="4652"/>
                    <a:pt x="8770" y="4672"/>
                  </a:cubicBezTo>
                  <a:cubicBezTo>
                    <a:pt x="8680" y="4721"/>
                    <a:pt x="8581" y="4744"/>
                    <a:pt x="8483" y="4744"/>
                  </a:cubicBezTo>
                  <a:cubicBezTo>
                    <a:pt x="8330" y="4744"/>
                    <a:pt x="8180" y="4687"/>
                    <a:pt x="8068" y="4575"/>
                  </a:cubicBezTo>
                  <a:lnTo>
                    <a:pt x="8040" y="4537"/>
                  </a:lnTo>
                  <a:lnTo>
                    <a:pt x="8030" y="4527"/>
                  </a:lnTo>
                  <a:lnTo>
                    <a:pt x="8020" y="4508"/>
                  </a:lnTo>
                  <a:lnTo>
                    <a:pt x="8001" y="4489"/>
                  </a:lnTo>
                  <a:lnTo>
                    <a:pt x="7992" y="4470"/>
                  </a:lnTo>
                  <a:lnTo>
                    <a:pt x="7982" y="4450"/>
                  </a:lnTo>
                  <a:cubicBezTo>
                    <a:pt x="7876" y="4277"/>
                    <a:pt x="7876" y="4056"/>
                    <a:pt x="7972" y="3874"/>
                  </a:cubicBezTo>
                  <a:cubicBezTo>
                    <a:pt x="8020" y="3787"/>
                    <a:pt x="8011" y="3681"/>
                    <a:pt x="7934" y="3604"/>
                  </a:cubicBezTo>
                  <a:lnTo>
                    <a:pt x="7386" y="3056"/>
                  </a:lnTo>
                  <a:cubicBezTo>
                    <a:pt x="7340" y="3010"/>
                    <a:pt x="7284" y="2988"/>
                    <a:pt x="7227" y="2988"/>
                  </a:cubicBezTo>
                  <a:cubicBezTo>
                    <a:pt x="7189" y="2988"/>
                    <a:pt x="7151" y="2998"/>
                    <a:pt x="7117" y="3018"/>
                  </a:cubicBezTo>
                  <a:cubicBezTo>
                    <a:pt x="7021" y="3069"/>
                    <a:pt x="6924" y="3092"/>
                    <a:pt x="6831" y="3092"/>
                  </a:cubicBezTo>
                  <a:cubicBezTo>
                    <a:pt x="6420" y="3092"/>
                    <a:pt x="6091" y="2643"/>
                    <a:pt x="6318" y="2220"/>
                  </a:cubicBezTo>
                  <a:cubicBezTo>
                    <a:pt x="6366" y="2133"/>
                    <a:pt x="6347" y="2027"/>
                    <a:pt x="6280" y="1950"/>
                  </a:cubicBezTo>
                  <a:lnTo>
                    <a:pt x="5732" y="1402"/>
                  </a:lnTo>
                  <a:cubicBezTo>
                    <a:pt x="5686" y="1356"/>
                    <a:pt x="5630" y="1334"/>
                    <a:pt x="5571" y="1334"/>
                  </a:cubicBezTo>
                  <a:cubicBezTo>
                    <a:pt x="5532" y="1334"/>
                    <a:pt x="5492" y="1344"/>
                    <a:pt x="5453" y="1364"/>
                  </a:cubicBezTo>
                  <a:cubicBezTo>
                    <a:pt x="5359" y="1415"/>
                    <a:pt x="5263" y="1438"/>
                    <a:pt x="5172" y="1438"/>
                  </a:cubicBezTo>
                  <a:cubicBezTo>
                    <a:pt x="4766" y="1438"/>
                    <a:pt x="4437" y="989"/>
                    <a:pt x="4664" y="566"/>
                  </a:cubicBezTo>
                  <a:cubicBezTo>
                    <a:pt x="4712" y="479"/>
                    <a:pt x="4693" y="373"/>
                    <a:pt x="4626" y="296"/>
                  </a:cubicBezTo>
                  <a:lnTo>
                    <a:pt x="4395" y="66"/>
                  </a:lnTo>
                  <a:cubicBezTo>
                    <a:pt x="4352" y="22"/>
                    <a:pt x="4294" y="1"/>
                    <a:pt x="4237" y="1"/>
                  </a:cubicBez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6"/>
            <p:cNvSpPr/>
            <p:nvPr/>
          </p:nvSpPr>
          <p:spPr>
            <a:xfrm rot="2700000">
              <a:off x="5856860" y="1987480"/>
              <a:ext cx="491870" cy="491139"/>
            </a:xfrm>
            <a:custGeom>
              <a:rect b="b" l="l" r="r" t="t"/>
              <a:pathLst>
                <a:path extrusionOk="0" h="8739" w="8752">
                  <a:moveTo>
                    <a:pt x="5079" y="0"/>
                  </a:moveTo>
                  <a:cubicBezTo>
                    <a:pt x="5064" y="0"/>
                    <a:pt x="5049" y="7"/>
                    <a:pt x="5040" y="22"/>
                  </a:cubicBezTo>
                  <a:lnTo>
                    <a:pt x="30" y="5032"/>
                  </a:lnTo>
                  <a:cubicBezTo>
                    <a:pt x="1" y="5051"/>
                    <a:pt x="1" y="5089"/>
                    <a:pt x="30" y="5118"/>
                  </a:cubicBezTo>
                  <a:lnTo>
                    <a:pt x="3636" y="8724"/>
                  </a:lnTo>
                  <a:cubicBezTo>
                    <a:pt x="3645" y="8734"/>
                    <a:pt x="3660" y="8739"/>
                    <a:pt x="3675" y="8739"/>
                  </a:cubicBezTo>
                  <a:cubicBezTo>
                    <a:pt x="3691" y="8739"/>
                    <a:pt x="3708" y="8734"/>
                    <a:pt x="3722" y="8724"/>
                  </a:cubicBezTo>
                  <a:lnTo>
                    <a:pt x="8732" y="3714"/>
                  </a:lnTo>
                  <a:cubicBezTo>
                    <a:pt x="8751" y="3686"/>
                    <a:pt x="8751" y="3647"/>
                    <a:pt x="8732" y="3628"/>
                  </a:cubicBezTo>
                  <a:lnTo>
                    <a:pt x="5126" y="22"/>
                  </a:lnTo>
                  <a:cubicBezTo>
                    <a:pt x="5112" y="7"/>
                    <a:pt x="5095" y="0"/>
                    <a:pt x="50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6"/>
            <p:cNvSpPr/>
            <p:nvPr/>
          </p:nvSpPr>
          <p:spPr>
            <a:xfrm rot="2700000">
              <a:off x="6004944" y="2048818"/>
              <a:ext cx="318378" cy="491139"/>
            </a:xfrm>
            <a:custGeom>
              <a:rect b="b" l="l" r="r" t="t"/>
              <a:pathLst>
                <a:path extrusionOk="0" h="8739" w="5665">
                  <a:moveTo>
                    <a:pt x="1992" y="0"/>
                  </a:moveTo>
                  <a:cubicBezTo>
                    <a:pt x="1977" y="0"/>
                    <a:pt x="1962" y="7"/>
                    <a:pt x="1953" y="22"/>
                  </a:cubicBezTo>
                  <a:lnTo>
                    <a:pt x="953" y="1022"/>
                  </a:lnTo>
                  <a:lnTo>
                    <a:pt x="4011" y="4089"/>
                  </a:lnTo>
                  <a:cubicBezTo>
                    <a:pt x="4030" y="4109"/>
                    <a:pt x="4030" y="4147"/>
                    <a:pt x="4011" y="4176"/>
                  </a:cubicBezTo>
                  <a:lnTo>
                    <a:pt x="1" y="8176"/>
                  </a:lnTo>
                  <a:lnTo>
                    <a:pt x="549" y="8724"/>
                  </a:lnTo>
                  <a:cubicBezTo>
                    <a:pt x="558" y="8734"/>
                    <a:pt x="573" y="8739"/>
                    <a:pt x="588" y="8739"/>
                  </a:cubicBezTo>
                  <a:cubicBezTo>
                    <a:pt x="604" y="8739"/>
                    <a:pt x="621" y="8734"/>
                    <a:pt x="635" y="8724"/>
                  </a:cubicBezTo>
                  <a:lnTo>
                    <a:pt x="5645" y="3714"/>
                  </a:lnTo>
                  <a:cubicBezTo>
                    <a:pt x="5664" y="3686"/>
                    <a:pt x="5664" y="3647"/>
                    <a:pt x="5645" y="3628"/>
                  </a:cubicBezTo>
                  <a:lnTo>
                    <a:pt x="2039" y="22"/>
                  </a:lnTo>
                  <a:cubicBezTo>
                    <a:pt x="2025" y="7"/>
                    <a:pt x="2008" y="0"/>
                    <a:pt x="1992" y="0"/>
                  </a:cubicBez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6"/>
            <p:cNvSpPr/>
            <p:nvPr/>
          </p:nvSpPr>
          <p:spPr>
            <a:xfrm rot="2700000">
              <a:off x="5926223" y="2143647"/>
              <a:ext cx="157306" cy="153766"/>
            </a:xfrm>
            <a:custGeom>
              <a:rect b="b" l="l" r="r" t="t"/>
              <a:pathLst>
                <a:path extrusionOk="0" h="2736" w="2799">
                  <a:moveTo>
                    <a:pt x="1441" y="1"/>
                  </a:moveTo>
                  <a:cubicBezTo>
                    <a:pt x="1369" y="1"/>
                    <a:pt x="1280" y="42"/>
                    <a:pt x="1222" y="100"/>
                  </a:cubicBezTo>
                  <a:cubicBezTo>
                    <a:pt x="1174" y="129"/>
                    <a:pt x="1164" y="196"/>
                    <a:pt x="1183" y="254"/>
                  </a:cubicBezTo>
                  <a:lnTo>
                    <a:pt x="2289" y="2244"/>
                  </a:lnTo>
                  <a:lnTo>
                    <a:pt x="2289" y="2244"/>
                  </a:lnTo>
                  <a:lnTo>
                    <a:pt x="299" y="1148"/>
                  </a:lnTo>
                  <a:cubicBezTo>
                    <a:pt x="280" y="1139"/>
                    <a:pt x="261" y="1135"/>
                    <a:pt x="241" y="1135"/>
                  </a:cubicBezTo>
                  <a:cubicBezTo>
                    <a:pt x="201" y="1135"/>
                    <a:pt x="161" y="1154"/>
                    <a:pt x="135" y="1187"/>
                  </a:cubicBezTo>
                  <a:cubicBezTo>
                    <a:pt x="58" y="1264"/>
                    <a:pt x="1" y="1417"/>
                    <a:pt x="77" y="1485"/>
                  </a:cubicBezTo>
                  <a:cubicBezTo>
                    <a:pt x="87" y="1494"/>
                    <a:pt x="97" y="1504"/>
                    <a:pt x="106" y="1504"/>
                  </a:cubicBezTo>
                  <a:lnTo>
                    <a:pt x="2405" y="2725"/>
                  </a:lnTo>
                  <a:cubicBezTo>
                    <a:pt x="2429" y="2732"/>
                    <a:pt x="2454" y="2736"/>
                    <a:pt x="2479" y="2736"/>
                  </a:cubicBezTo>
                  <a:cubicBezTo>
                    <a:pt x="2555" y="2736"/>
                    <a:pt x="2633" y="2703"/>
                    <a:pt x="2683" y="2639"/>
                  </a:cubicBezTo>
                  <a:cubicBezTo>
                    <a:pt x="2770" y="2571"/>
                    <a:pt x="2799" y="2456"/>
                    <a:pt x="2760" y="2360"/>
                  </a:cubicBezTo>
                  <a:lnTo>
                    <a:pt x="1549" y="61"/>
                  </a:lnTo>
                  <a:cubicBezTo>
                    <a:pt x="1539" y="52"/>
                    <a:pt x="1529" y="42"/>
                    <a:pt x="1529" y="33"/>
                  </a:cubicBezTo>
                  <a:cubicBezTo>
                    <a:pt x="1507" y="11"/>
                    <a:pt x="1476" y="1"/>
                    <a:pt x="1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6"/>
            <p:cNvSpPr/>
            <p:nvPr/>
          </p:nvSpPr>
          <p:spPr>
            <a:xfrm rot="2700000">
              <a:off x="6035006" y="2181239"/>
              <a:ext cx="124372" cy="120944"/>
            </a:xfrm>
            <a:custGeom>
              <a:rect b="b" l="l" r="r" t="t"/>
              <a:pathLst>
                <a:path extrusionOk="0" h="2152" w="2213">
                  <a:moveTo>
                    <a:pt x="269" y="0"/>
                  </a:moveTo>
                  <a:cubicBezTo>
                    <a:pt x="215" y="0"/>
                    <a:pt x="159" y="38"/>
                    <a:pt x="116" y="88"/>
                  </a:cubicBezTo>
                  <a:cubicBezTo>
                    <a:pt x="39" y="164"/>
                    <a:pt x="1" y="261"/>
                    <a:pt x="58" y="328"/>
                  </a:cubicBezTo>
                  <a:lnTo>
                    <a:pt x="1857" y="2117"/>
                  </a:lnTo>
                  <a:cubicBezTo>
                    <a:pt x="1881" y="2141"/>
                    <a:pt x="1910" y="2151"/>
                    <a:pt x="1941" y="2151"/>
                  </a:cubicBezTo>
                  <a:cubicBezTo>
                    <a:pt x="1995" y="2151"/>
                    <a:pt x="2054" y="2118"/>
                    <a:pt x="2097" y="2068"/>
                  </a:cubicBezTo>
                  <a:cubicBezTo>
                    <a:pt x="2174" y="2001"/>
                    <a:pt x="2212" y="1895"/>
                    <a:pt x="2145" y="1828"/>
                  </a:cubicBezTo>
                  <a:lnTo>
                    <a:pt x="357" y="39"/>
                  </a:lnTo>
                  <a:cubicBezTo>
                    <a:pt x="329" y="12"/>
                    <a:pt x="299" y="0"/>
                    <a:pt x="2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6"/>
            <p:cNvSpPr/>
            <p:nvPr/>
          </p:nvSpPr>
          <p:spPr>
            <a:xfrm rot="2700000">
              <a:off x="6105342" y="2149104"/>
              <a:ext cx="126564" cy="160060"/>
            </a:xfrm>
            <a:custGeom>
              <a:rect b="b" l="l" r="r" t="t"/>
              <a:pathLst>
                <a:path extrusionOk="0" h="2848" w="2252">
                  <a:moveTo>
                    <a:pt x="1156" y="412"/>
                  </a:moveTo>
                  <a:cubicBezTo>
                    <a:pt x="1270" y="412"/>
                    <a:pt x="1389" y="467"/>
                    <a:pt x="1511" y="589"/>
                  </a:cubicBezTo>
                  <a:lnTo>
                    <a:pt x="1549" y="627"/>
                  </a:lnTo>
                  <a:cubicBezTo>
                    <a:pt x="1780" y="867"/>
                    <a:pt x="1780" y="1098"/>
                    <a:pt x="1578" y="1300"/>
                  </a:cubicBezTo>
                  <a:lnTo>
                    <a:pt x="1241" y="1637"/>
                  </a:lnTo>
                  <a:lnTo>
                    <a:pt x="501" y="906"/>
                  </a:lnTo>
                  <a:lnTo>
                    <a:pt x="838" y="560"/>
                  </a:lnTo>
                  <a:cubicBezTo>
                    <a:pt x="937" y="465"/>
                    <a:pt x="1044" y="412"/>
                    <a:pt x="1156" y="412"/>
                  </a:cubicBezTo>
                  <a:close/>
                  <a:moveTo>
                    <a:pt x="1195" y="1"/>
                  </a:moveTo>
                  <a:cubicBezTo>
                    <a:pt x="979" y="1"/>
                    <a:pt x="776" y="112"/>
                    <a:pt x="597" y="291"/>
                  </a:cubicBezTo>
                  <a:lnTo>
                    <a:pt x="68" y="819"/>
                  </a:lnTo>
                  <a:cubicBezTo>
                    <a:pt x="11" y="867"/>
                    <a:pt x="1" y="964"/>
                    <a:pt x="49" y="1021"/>
                  </a:cubicBezTo>
                  <a:lnTo>
                    <a:pt x="1847" y="2820"/>
                  </a:lnTo>
                  <a:cubicBezTo>
                    <a:pt x="1867" y="2839"/>
                    <a:pt x="1892" y="2848"/>
                    <a:pt x="1920" y="2848"/>
                  </a:cubicBezTo>
                  <a:cubicBezTo>
                    <a:pt x="1974" y="2848"/>
                    <a:pt x="2037" y="2816"/>
                    <a:pt x="2088" y="2771"/>
                  </a:cubicBezTo>
                  <a:cubicBezTo>
                    <a:pt x="2155" y="2695"/>
                    <a:pt x="2193" y="2589"/>
                    <a:pt x="2136" y="2531"/>
                  </a:cubicBezTo>
                  <a:lnTo>
                    <a:pt x="1463" y="1858"/>
                  </a:lnTo>
                  <a:lnTo>
                    <a:pt x="1799" y="1521"/>
                  </a:lnTo>
                  <a:cubicBezTo>
                    <a:pt x="2145" y="1175"/>
                    <a:pt x="2251" y="742"/>
                    <a:pt x="1809" y="310"/>
                  </a:cubicBezTo>
                  <a:lnTo>
                    <a:pt x="1790" y="291"/>
                  </a:lnTo>
                  <a:cubicBezTo>
                    <a:pt x="1587" y="88"/>
                    <a:pt x="1386" y="1"/>
                    <a:pt x="11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 name="Google Shape;771;p26"/>
          <p:cNvGrpSpPr/>
          <p:nvPr/>
        </p:nvGrpSpPr>
        <p:grpSpPr>
          <a:xfrm rot="-1936839">
            <a:off x="164209" y="3893312"/>
            <a:ext cx="1098574" cy="932746"/>
            <a:chOff x="8039217" y="153473"/>
            <a:chExt cx="898762" cy="763062"/>
          </a:xfrm>
        </p:grpSpPr>
        <p:sp>
          <p:nvSpPr>
            <p:cNvPr id="772" name="Google Shape;772;p26"/>
            <p:cNvSpPr/>
            <p:nvPr/>
          </p:nvSpPr>
          <p:spPr>
            <a:xfrm>
              <a:off x="8040344" y="153473"/>
              <a:ext cx="897635" cy="762241"/>
            </a:xfrm>
            <a:custGeom>
              <a:rect b="b" l="l" r="r" t="t"/>
              <a:pathLst>
                <a:path extrusionOk="0" h="39887" w="46972">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cap="flat" cmpd="sng" w="122925">
              <a:solidFill>
                <a:schemeClr val="accent6"/>
              </a:solidFill>
              <a:prstDash val="solid"/>
              <a:miter lim="9834"/>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6"/>
            <p:cNvSpPr/>
            <p:nvPr/>
          </p:nvSpPr>
          <p:spPr>
            <a:xfrm>
              <a:off x="8039217" y="209790"/>
              <a:ext cx="883169" cy="70674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6"/>
            <p:cNvSpPr/>
            <p:nvPr/>
          </p:nvSpPr>
          <p:spPr>
            <a:xfrm>
              <a:off x="8053511" y="154046"/>
              <a:ext cx="883150" cy="706669"/>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6"/>
            <p:cNvSpPr/>
            <p:nvPr/>
          </p:nvSpPr>
          <p:spPr>
            <a:xfrm>
              <a:off x="8039217" y="209790"/>
              <a:ext cx="883169" cy="70674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6"/>
            <p:cNvSpPr/>
            <p:nvPr/>
          </p:nvSpPr>
          <p:spPr>
            <a:xfrm>
              <a:off x="8053511" y="154046"/>
              <a:ext cx="883150" cy="706669"/>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6"/>
            <p:cNvSpPr/>
            <p:nvPr/>
          </p:nvSpPr>
          <p:spPr>
            <a:xfrm>
              <a:off x="8371692" y="194541"/>
              <a:ext cx="184583" cy="171073"/>
            </a:xfrm>
            <a:custGeom>
              <a:rect b="b" l="l" r="r" t="t"/>
              <a:pathLst>
                <a:path extrusionOk="0" h="8952" w="9659">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6"/>
            <p:cNvSpPr/>
            <p:nvPr/>
          </p:nvSpPr>
          <p:spPr>
            <a:xfrm>
              <a:off x="8169661" y="289154"/>
              <a:ext cx="204496" cy="167518"/>
            </a:xfrm>
            <a:custGeom>
              <a:rect b="b" l="l" r="r" t="t"/>
              <a:pathLst>
                <a:path extrusionOk="0" h="8766" w="10701">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6"/>
            <p:cNvSpPr/>
            <p:nvPr/>
          </p:nvSpPr>
          <p:spPr>
            <a:xfrm>
              <a:off x="8185542" y="508460"/>
              <a:ext cx="226759" cy="186265"/>
            </a:xfrm>
            <a:custGeom>
              <a:rect b="b" l="l" r="r" t="t"/>
              <a:pathLst>
                <a:path extrusionOk="0" h="9747" w="11866">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6"/>
            <p:cNvSpPr/>
            <p:nvPr/>
          </p:nvSpPr>
          <p:spPr>
            <a:xfrm>
              <a:off x="8459082" y="602405"/>
              <a:ext cx="213057" cy="213535"/>
            </a:xfrm>
            <a:custGeom>
              <a:rect b="b" l="l" r="r" t="t"/>
              <a:pathLst>
                <a:path extrusionOk="0" h="11174" w="11149">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6"/>
            <p:cNvSpPr/>
            <p:nvPr/>
          </p:nvSpPr>
          <p:spPr>
            <a:xfrm>
              <a:off x="8657922" y="501294"/>
              <a:ext cx="226893" cy="197750"/>
            </a:xfrm>
            <a:custGeom>
              <a:rect b="b" l="l" r="r" t="t"/>
              <a:pathLst>
                <a:path extrusionOk="0" h="10348" w="11873">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6"/>
            <p:cNvSpPr/>
            <p:nvPr/>
          </p:nvSpPr>
          <p:spPr>
            <a:xfrm>
              <a:off x="8599101" y="294505"/>
              <a:ext cx="204133" cy="169544"/>
            </a:xfrm>
            <a:custGeom>
              <a:rect b="b" l="l" r="r" t="t"/>
              <a:pathLst>
                <a:path extrusionOk="0" h="8872" w="10682">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6"/>
            <p:cNvSpPr/>
            <p:nvPr/>
          </p:nvSpPr>
          <p:spPr>
            <a:xfrm>
              <a:off x="8440851" y="419503"/>
              <a:ext cx="144739" cy="123718"/>
            </a:xfrm>
            <a:custGeom>
              <a:rect b="b" l="l" r="r" t="t"/>
              <a:pathLst>
                <a:path extrusionOk="0" h="6474" w="7574">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6"/>
            <p:cNvSpPr/>
            <p:nvPr/>
          </p:nvSpPr>
          <p:spPr>
            <a:xfrm>
              <a:off x="8264199" y="251297"/>
              <a:ext cx="488280" cy="488853"/>
            </a:xfrm>
            <a:custGeom>
              <a:rect b="b" l="l" r="r" t="t"/>
              <a:pathLst>
                <a:path extrusionOk="0" h="25581" w="25551">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3" name="Shape 1983"/>
        <p:cNvGrpSpPr/>
        <p:nvPr/>
      </p:nvGrpSpPr>
      <p:grpSpPr>
        <a:xfrm>
          <a:off x="0" y="0"/>
          <a:ext cx="0" cy="0"/>
          <a:chOff x="0" y="0"/>
          <a:chExt cx="0" cy="0"/>
        </a:xfrm>
      </p:grpSpPr>
      <p:sp>
        <p:nvSpPr>
          <p:cNvPr id="1984" name="Google Shape;1984;p53"/>
          <p:cNvSpPr txBox="1"/>
          <p:nvPr>
            <p:ph type="title"/>
          </p:nvPr>
        </p:nvSpPr>
        <p:spPr>
          <a:xfrm>
            <a:off x="720000" y="1922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T-sne on Embedding Layers</a:t>
            </a:r>
            <a:endParaRPr/>
          </a:p>
          <a:p>
            <a:pPr indent="0" lvl="0" marL="0" rtl="0" algn="l">
              <a:spcBef>
                <a:spcPts val="0"/>
              </a:spcBef>
              <a:spcAft>
                <a:spcPts val="0"/>
              </a:spcAft>
              <a:buNone/>
            </a:pPr>
            <a:r>
              <a:t/>
            </a:r>
            <a:endParaRPr/>
          </a:p>
        </p:txBody>
      </p:sp>
      <p:pic>
        <p:nvPicPr>
          <p:cNvPr id="1985" name="Google Shape;1985;p53"/>
          <p:cNvPicPr preferRelativeResize="0"/>
          <p:nvPr/>
        </p:nvPicPr>
        <p:blipFill>
          <a:blip r:embed="rId3">
            <a:alphaModFix/>
          </a:blip>
          <a:stretch>
            <a:fillRect/>
          </a:stretch>
        </p:blipFill>
        <p:spPr>
          <a:xfrm>
            <a:off x="2478599" y="960067"/>
            <a:ext cx="4186799" cy="41834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9" name="Shape 1989"/>
        <p:cNvGrpSpPr/>
        <p:nvPr/>
      </p:nvGrpSpPr>
      <p:grpSpPr>
        <a:xfrm>
          <a:off x="0" y="0"/>
          <a:ext cx="0" cy="0"/>
          <a:chOff x="0" y="0"/>
          <a:chExt cx="0" cy="0"/>
        </a:xfrm>
      </p:grpSpPr>
      <p:sp>
        <p:nvSpPr>
          <p:cNvPr id="1990" name="Google Shape;1990;p54"/>
          <p:cNvSpPr txBox="1"/>
          <p:nvPr>
            <p:ph idx="3" type="subTitle"/>
          </p:nvPr>
        </p:nvSpPr>
        <p:spPr>
          <a:xfrm>
            <a:off x="621495" y="1088225"/>
            <a:ext cx="7895400" cy="2766000"/>
          </a:xfrm>
          <a:prstGeom prst="rect">
            <a:avLst/>
          </a:prstGeom>
        </p:spPr>
        <p:txBody>
          <a:bodyPr anchorCtr="0" anchor="t" bIns="91425" lIns="91425" spcFirstLastPara="1" rIns="91425" wrap="square" tIns="91425">
            <a:spAutoFit/>
          </a:bodyPr>
          <a:lstStyle/>
          <a:p>
            <a:pPr indent="-323850" lvl="0" marL="457200" rtl="0" algn="l">
              <a:lnSpc>
                <a:spcPct val="115000"/>
              </a:lnSpc>
              <a:spcBef>
                <a:spcPts val="1200"/>
              </a:spcBef>
              <a:spcAft>
                <a:spcPts val="0"/>
              </a:spcAft>
              <a:buClr>
                <a:srgbClr val="000000"/>
              </a:buClr>
              <a:buSzPts val="1500"/>
              <a:buAutoNum type="arabicPeriod"/>
            </a:pPr>
            <a:r>
              <a:rPr lang="en" sz="1100">
                <a:solidFill>
                  <a:srgbClr val="000000"/>
                </a:solidFill>
                <a:latin typeface="Arial"/>
                <a:ea typeface="Arial"/>
                <a:cs typeface="Arial"/>
                <a:sym typeface="Arial"/>
              </a:rPr>
              <a:t>“Collaborative filtering  |  machine learning  |  google developers,” </a:t>
            </a:r>
            <a:r>
              <a:rPr i="1" lang="en" sz="1100">
                <a:solidFill>
                  <a:srgbClr val="000000"/>
                </a:solidFill>
                <a:latin typeface="Arial"/>
                <a:ea typeface="Arial"/>
                <a:cs typeface="Arial"/>
                <a:sym typeface="Arial"/>
              </a:rPr>
              <a:t>Google</a:t>
            </a:r>
            <a:r>
              <a:rPr lang="en" sz="1100">
                <a:solidFill>
                  <a:srgbClr val="000000"/>
                </a:solidFill>
                <a:latin typeface="Arial"/>
                <a:ea typeface="Arial"/>
                <a:cs typeface="Arial"/>
                <a:sym typeface="Arial"/>
              </a:rPr>
              <a:t>. [Online]. Available: https://developers.google.com/machine-learning/recommendation/collaborative/basics. [Accessed: 23-Apr-2023]. </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AutoNum type="arabicPeriod"/>
            </a:pPr>
            <a:r>
              <a:rPr lang="en" sz="1100">
                <a:solidFill>
                  <a:srgbClr val="000000"/>
                </a:solidFill>
                <a:latin typeface="Arial"/>
                <a:ea typeface="Arial"/>
                <a:cs typeface="Arial"/>
                <a:sym typeface="Arial"/>
              </a:rPr>
              <a:t>“Introduction to Recommender Systems,” </a:t>
            </a:r>
            <a:r>
              <a:rPr i="1" lang="en" sz="1100">
                <a:solidFill>
                  <a:srgbClr val="000000"/>
                </a:solidFill>
                <a:latin typeface="Arial"/>
                <a:ea typeface="Arial"/>
                <a:cs typeface="Arial"/>
                <a:sym typeface="Arial"/>
              </a:rPr>
              <a:t>Medium</a:t>
            </a:r>
            <a:r>
              <a:rPr lang="en" sz="1100">
                <a:solidFill>
                  <a:srgbClr val="000000"/>
                </a:solidFill>
                <a:latin typeface="Arial"/>
                <a:ea typeface="Arial"/>
                <a:cs typeface="Arial"/>
                <a:sym typeface="Arial"/>
              </a:rPr>
              <a:t>. [Online]. Available: https://towardsdatascience.com/introduction-to-recommender-systems-1-971bd274f42. [Accessed: 24-Apr-2023]. </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AutoNum type="arabicPeriod"/>
            </a:pPr>
            <a:r>
              <a:rPr lang="en" sz="1100">
                <a:solidFill>
                  <a:srgbClr val="000000"/>
                </a:solidFill>
                <a:latin typeface="Arial"/>
                <a:ea typeface="Arial"/>
                <a:cs typeface="Arial"/>
                <a:sym typeface="Arial"/>
              </a:rPr>
              <a:t>“(PDF) movie Recommender System using collaborative filtering - researchgate.” [Online]. Available: https://www.researchgate.net/publication/348239082_Movie_Recommender_System_Using_Collaborative_Filtering. [Accessed: 25-Apr-2023]. </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AutoNum type="arabicPeriod"/>
            </a:pPr>
            <a:r>
              <a:rPr lang="en" sz="1100">
                <a:solidFill>
                  <a:srgbClr val="000000"/>
                </a:solidFill>
                <a:latin typeface="Arial"/>
                <a:ea typeface="Arial"/>
                <a:cs typeface="Arial"/>
                <a:sym typeface="Arial"/>
              </a:rPr>
              <a:t>“Pytorch Lightning,” </a:t>
            </a:r>
            <a:r>
              <a:rPr i="1" lang="en" sz="1100">
                <a:solidFill>
                  <a:srgbClr val="000000"/>
                </a:solidFill>
                <a:latin typeface="Arial"/>
                <a:ea typeface="Arial"/>
                <a:cs typeface="Arial"/>
                <a:sym typeface="Arial"/>
              </a:rPr>
              <a:t>Lightning Open Source</a:t>
            </a:r>
            <a:r>
              <a:rPr lang="en" sz="1100">
                <a:solidFill>
                  <a:srgbClr val="000000"/>
                </a:solidFill>
                <a:latin typeface="Arial"/>
                <a:ea typeface="Arial"/>
                <a:cs typeface="Arial"/>
                <a:sym typeface="Arial"/>
              </a:rPr>
              <a:t>. [Online]. Available: https://www.pytorchlightning.ai/index.html. [Accessed: 25-Apr-2023]. </a:t>
            </a:r>
            <a:endParaRPr sz="1100">
              <a:solidFill>
                <a:srgbClr val="000000"/>
              </a:solidFill>
              <a:latin typeface="Arial"/>
              <a:ea typeface="Arial"/>
              <a:cs typeface="Arial"/>
              <a:sym typeface="Arial"/>
            </a:endParaRPr>
          </a:p>
          <a:p>
            <a:pPr indent="0" lvl="0" marL="0" rtl="0" algn="ctr">
              <a:lnSpc>
                <a:spcPct val="115000"/>
              </a:lnSpc>
              <a:spcBef>
                <a:spcPts val="1200"/>
              </a:spcBef>
              <a:spcAft>
                <a:spcPts val="0"/>
              </a:spcAft>
              <a:buNone/>
            </a:pPr>
            <a:r>
              <a:t/>
            </a:r>
            <a:endParaRPr sz="1500">
              <a:solidFill>
                <a:srgbClr val="000000"/>
              </a:solidFill>
            </a:endParaRPr>
          </a:p>
          <a:p>
            <a:pPr indent="0" lvl="0" marL="0" rtl="0" algn="ctr">
              <a:spcBef>
                <a:spcPts val="1200"/>
              </a:spcBef>
              <a:spcAft>
                <a:spcPts val="0"/>
              </a:spcAft>
              <a:buNone/>
            </a:pPr>
            <a:r>
              <a:t/>
            </a:r>
            <a:endParaRPr/>
          </a:p>
        </p:txBody>
      </p:sp>
      <p:sp>
        <p:nvSpPr>
          <p:cNvPr id="1991" name="Google Shape;1991;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References</a:t>
            </a:r>
            <a:endParaRPr>
              <a:solidFill>
                <a:schemeClr val="l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5" name="Shape 1995"/>
        <p:cNvGrpSpPr/>
        <p:nvPr/>
      </p:nvGrpSpPr>
      <p:grpSpPr>
        <a:xfrm>
          <a:off x="0" y="0"/>
          <a:ext cx="0" cy="0"/>
          <a:chOff x="0" y="0"/>
          <a:chExt cx="0" cy="0"/>
        </a:xfrm>
      </p:grpSpPr>
      <p:sp>
        <p:nvSpPr>
          <p:cNvPr id="1996" name="Google Shape;1996;p55"/>
          <p:cNvSpPr txBox="1"/>
          <p:nvPr>
            <p:ph idx="1" type="subTitle"/>
          </p:nvPr>
        </p:nvSpPr>
        <p:spPr>
          <a:xfrm>
            <a:off x="2796175" y="2441638"/>
            <a:ext cx="3708300" cy="116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t>Do you have any questions?</a:t>
            </a:r>
            <a:endParaRPr sz="2100"/>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997" name="Google Shape;1997;p55"/>
          <p:cNvSpPr txBox="1"/>
          <p:nvPr>
            <p:ph type="ctrTitle"/>
          </p:nvPr>
        </p:nvSpPr>
        <p:spPr>
          <a:xfrm>
            <a:off x="2717850" y="535000"/>
            <a:ext cx="3708300" cy="116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r>
              <a:rPr lang="en">
                <a:solidFill>
                  <a:schemeClr val="lt1"/>
                </a:solidFill>
              </a:rPr>
              <a:t>!</a:t>
            </a:r>
            <a:endParaRPr>
              <a:solidFill>
                <a:schemeClr val="lt1"/>
              </a:solidFill>
            </a:endParaRPr>
          </a:p>
        </p:txBody>
      </p:sp>
      <p:grpSp>
        <p:nvGrpSpPr>
          <p:cNvPr id="1998" name="Google Shape;1998;p55"/>
          <p:cNvGrpSpPr/>
          <p:nvPr/>
        </p:nvGrpSpPr>
        <p:grpSpPr>
          <a:xfrm>
            <a:off x="347158" y="434041"/>
            <a:ext cx="2287836" cy="2280054"/>
            <a:chOff x="279983" y="1350416"/>
            <a:chExt cx="2287836" cy="2280054"/>
          </a:xfrm>
        </p:grpSpPr>
        <p:sp>
          <p:nvSpPr>
            <p:cNvPr id="1999" name="Google Shape;1999;p55"/>
            <p:cNvSpPr/>
            <p:nvPr/>
          </p:nvSpPr>
          <p:spPr>
            <a:xfrm rot="-758099">
              <a:off x="465324" y="1537006"/>
              <a:ext cx="1917154" cy="1906876"/>
            </a:xfrm>
            <a:custGeom>
              <a:rect b="b" l="l" r="r" t="t"/>
              <a:pathLst>
                <a:path extrusionOk="0" h="58439" w="58754">
                  <a:moveTo>
                    <a:pt x="31885" y="0"/>
                  </a:moveTo>
                  <a:cubicBezTo>
                    <a:pt x="27636" y="0"/>
                    <a:pt x="23447" y="1082"/>
                    <a:pt x="19729" y="3147"/>
                  </a:cubicBezTo>
                  <a:cubicBezTo>
                    <a:pt x="17369" y="4455"/>
                    <a:pt x="15490" y="6009"/>
                    <a:pt x="14153" y="7770"/>
                  </a:cubicBezTo>
                  <a:cubicBezTo>
                    <a:pt x="12924" y="9412"/>
                    <a:pt x="12038" y="11281"/>
                    <a:pt x="11556" y="13277"/>
                  </a:cubicBezTo>
                  <a:cubicBezTo>
                    <a:pt x="6462" y="13818"/>
                    <a:pt x="2361" y="18027"/>
                    <a:pt x="2056" y="23210"/>
                  </a:cubicBezTo>
                  <a:lnTo>
                    <a:pt x="69" y="56560"/>
                  </a:lnTo>
                  <a:cubicBezTo>
                    <a:pt x="1" y="57573"/>
                    <a:pt x="817" y="58438"/>
                    <a:pt x="1840" y="58438"/>
                  </a:cubicBezTo>
                  <a:lnTo>
                    <a:pt x="52027" y="58438"/>
                  </a:lnTo>
                  <a:cubicBezTo>
                    <a:pt x="52951" y="58438"/>
                    <a:pt x="53718" y="57730"/>
                    <a:pt x="53797" y="56806"/>
                  </a:cubicBezTo>
                  <a:lnTo>
                    <a:pt x="54889" y="43765"/>
                  </a:lnTo>
                  <a:cubicBezTo>
                    <a:pt x="57514" y="38788"/>
                    <a:pt x="58754" y="32504"/>
                    <a:pt x="58291" y="26475"/>
                  </a:cubicBezTo>
                  <a:cubicBezTo>
                    <a:pt x="57810" y="20093"/>
                    <a:pt x="55725" y="14388"/>
                    <a:pt x="52263" y="9982"/>
                  </a:cubicBezTo>
                  <a:cubicBezTo>
                    <a:pt x="47345" y="3728"/>
                    <a:pt x="39723" y="0"/>
                    <a:pt x="31885"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5"/>
            <p:cNvSpPr/>
            <p:nvPr/>
          </p:nvSpPr>
          <p:spPr>
            <a:xfrm rot="-758099">
              <a:off x="866074" y="1556161"/>
              <a:ext cx="1444473" cy="1664270"/>
            </a:xfrm>
            <a:custGeom>
              <a:rect b="b" l="l" r="r" t="t"/>
              <a:pathLst>
                <a:path extrusionOk="0" h="51004" w="44268">
                  <a:moveTo>
                    <a:pt x="19165" y="0"/>
                  </a:moveTo>
                  <a:cubicBezTo>
                    <a:pt x="15329" y="0"/>
                    <a:pt x="11452" y="942"/>
                    <a:pt x="7869" y="2926"/>
                  </a:cubicBezTo>
                  <a:cubicBezTo>
                    <a:pt x="5951" y="3989"/>
                    <a:pt x="4171" y="5336"/>
                    <a:pt x="2843" y="7067"/>
                  </a:cubicBezTo>
                  <a:cubicBezTo>
                    <a:pt x="837" y="9693"/>
                    <a:pt x="1" y="13076"/>
                    <a:pt x="70" y="16380"/>
                  </a:cubicBezTo>
                  <a:cubicBezTo>
                    <a:pt x="109" y="18721"/>
                    <a:pt x="601" y="21101"/>
                    <a:pt x="1820" y="23107"/>
                  </a:cubicBezTo>
                  <a:cubicBezTo>
                    <a:pt x="4594" y="27671"/>
                    <a:pt x="10711" y="29736"/>
                    <a:pt x="12688" y="34702"/>
                  </a:cubicBezTo>
                  <a:cubicBezTo>
                    <a:pt x="13819" y="37545"/>
                    <a:pt x="13337" y="40780"/>
                    <a:pt x="14212" y="43711"/>
                  </a:cubicBezTo>
                  <a:cubicBezTo>
                    <a:pt x="14950" y="46180"/>
                    <a:pt x="16612" y="48284"/>
                    <a:pt x="18834" y="49582"/>
                  </a:cubicBezTo>
                  <a:cubicBezTo>
                    <a:pt x="20602" y="50601"/>
                    <a:pt x="22762" y="51003"/>
                    <a:pt x="24919" y="51003"/>
                  </a:cubicBezTo>
                  <a:cubicBezTo>
                    <a:pt x="26469" y="51003"/>
                    <a:pt x="28018" y="50795"/>
                    <a:pt x="29417" y="50458"/>
                  </a:cubicBezTo>
                  <a:cubicBezTo>
                    <a:pt x="33695" y="49425"/>
                    <a:pt x="36950" y="46789"/>
                    <a:pt x="39281" y="43367"/>
                  </a:cubicBezTo>
                  <a:cubicBezTo>
                    <a:pt x="42871" y="38095"/>
                    <a:pt x="44267" y="30936"/>
                    <a:pt x="43795" y="24838"/>
                  </a:cubicBezTo>
                  <a:cubicBezTo>
                    <a:pt x="43372" y="19232"/>
                    <a:pt x="41651" y="13774"/>
                    <a:pt x="38140" y="9309"/>
                  </a:cubicBezTo>
                  <a:cubicBezTo>
                    <a:pt x="33441" y="3326"/>
                    <a:pt x="26375" y="0"/>
                    <a:pt x="1916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5"/>
            <p:cNvSpPr/>
            <p:nvPr/>
          </p:nvSpPr>
          <p:spPr>
            <a:xfrm rot="-758099">
              <a:off x="592220" y="2164781"/>
              <a:ext cx="453168" cy="1361658"/>
            </a:xfrm>
            <a:custGeom>
              <a:rect b="b" l="l" r="r" t="t"/>
              <a:pathLst>
                <a:path extrusionOk="0" h="41730" w="13888">
                  <a:moveTo>
                    <a:pt x="13887" y="0"/>
                  </a:moveTo>
                  <a:lnTo>
                    <a:pt x="10612" y="79"/>
                  </a:lnTo>
                  <a:cubicBezTo>
                    <a:pt x="6010" y="187"/>
                    <a:pt x="2263" y="3797"/>
                    <a:pt x="1987" y="8390"/>
                  </a:cubicBezTo>
                  <a:lnTo>
                    <a:pt x="1" y="41729"/>
                  </a:lnTo>
                  <a:lnTo>
                    <a:pt x="13887" y="41729"/>
                  </a:lnTo>
                  <a:lnTo>
                    <a:pt x="138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5"/>
            <p:cNvSpPr/>
            <p:nvPr/>
          </p:nvSpPr>
          <p:spPr>
            <a:xfrm rot="-758099">
              <a:off x="592220" y="2164781"/>
              <a:ext cx="453168" cy="1361658"/>
            </a:xfrm>
            <a:custGeom>
              <a:rect b="b" l="l" r="r" t="t"/>
              <a:pathLst>
                <a:path extrusionOk="0" h="41730" w="13888">
                  <a:moveTo>
                    <a:pt x="13887" y="0"/>
                  </a:moveTo>
                  <a:lnTo>
                    <a:pt x="10612" y="79"/>
                  </a:lnTo>
                  <a:cubicBezTo>
                    <a:pt x="6010" y="187"/>
                    <a:pt x="2263" y="3797"/>
                    <a:pt x="1987" y="8390"/>
                  </a:cubicBezTo>
                  <a:lnTo>
                    <a:pt x="1" y="41729"/>
                  </a:lnTo>
                  <a:lnTo>
                    <a:pt x="13887" y="41729"/>
                  </a:lnTo>
                  <a:lnTo>
                    <a:pt x="13887" y="0"/>
                  </a:ln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5"/>
            <p:cNvSpPr/>
            <p:nvPr/>
          </p:nvSpPr>
          <p:spPr>
            <a:xfrm rot="-758099">
              <a:off x="1569385" y="1707263"/>
              <a:ext cx="365230" cy="332730"/>
            </a:xfrm>
            <a:custGeom>
              <a:rect b="b" l="l" r="r" t="t"/>
              <a:pathLst>
                <a:path extrusionOk="0" h="10197" w="11193">
                  <a:moveTo>
                    <a:pt x="5596" y="0"/>
                  </a:moveTo>
                  <a:cubicBezTo>
                    <a:pt x="4291" y="0"/>
                    <a:pt x="2986" y="499"/>
                    <a:pt x="1988" y="1498"/>
                  </a:cubicBezTo>
                  <a:cubicBezTo>
                    <a:pt x="1" y="3484"/>
                    <a:pt x="1" y="6710"/>
                    <a:pt x="1988" y="8707"/>
                  </a:cubicBezTo>
                  <a:cubicBezTo>
                    <a:pt x="2986" y="9700"/>
                    <a:pt x="4291" y="10197"/>
                    <a:pt x="5596" y="10197"/>
                  </a:cubicBezTo>
                  <a:cubicBezTo>
                    <a:pt x="6900" y="10197"/>
                    <a:pt x="8203" y="9700"/>
                    <a:pt x="9196" y="8707"/>
                  </a:cubicBezTo>
                  <a:cubicBezTo>
                    <a:pt x="11193" y="6710"/>
                    <a:pt x="11193" y="3484"/>
                    <a:pt x="9196" y="1498"/>
                  </a:cubicBezTo>
                  <a:cubicBezTo>
                    <a:pt x="8203" y="499"/>
                    <a:pt x="6900" y="0"/>
                    <a:pt x="5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5"/>
            <p:cNvSpPr/>
            <p:nvPr/>
          </p:nvSpPr>
          <p:spPr>
            <a:xfrm rot="-758099">
              <a:off x="1295842" y="1646091"/>
              <a:ext cx="358802" cy="209975"/>
            </a:xfrm>
            <a:custGeom>
              <a:rect b="b" l="l" r="r" t="t"/>
              <a:pathLst>
                <a:path extrusionOk="0" h="6435" w="10996">
                  <a:moveTo>
                    <a:pt x="6226" y="2294"/>
                  </a:moveTo>
                  <a:cubicBezTo>
                    <a:pt x="6511" y="3091"/>
                    <a:pt x="6442" y="3976"/>
                    <a:pt x="6049" y="4724"/>
                  </a:cubicBezTo>
                  <a:cubicBezTo>
                    <a:pt x="5921" y="4950"/>
                    <a:pt x="5655" y="5343"/>
                    <a:pt x="5262" y="5402"/>
                  </a:cubicBezTo>
                  <a:cubicBezTo>
                    <a:pt x="5238" y="5404"/>
                    <a:pt x="5214" y="5406"/>
                    <a:pt x="5189" y="5406"/>
                  </a:cubicBezTo>
                  <a:cubicBezTo>
                    <a:pt x="5000" y="5406"/>
                    <a:pt x="4823" y="5338"/>
                    <a:pt x="4692" y="5215"/>
                  </a:cubicBezTo>
                  <a:cubicBezTo>
                    <a:pt x="4465" y="5019"/>
                    <a:pt x="4328" y="4733"/>
                    <a:pt x="4318" y="4438"/>
                  </a:cubicBezTo>
                  <a:cubicBezTo>
                    <a:pt x="4308" y="3799"/>
                    <a:pt x="4800" y="3268"/>
                    <a:pt x="5085" y="3003"/>
                  </a:cubicBezTo>
                  <a:cubicBezTo>
                    <a:pt x="5419" y="2698"/>
                    <a:pt x="5803" y="2462"/>
                    <a:pt x="6226" y="2294"/>
                  </a:cubicBezTo>
                  <a:close/>
                  <a:moveTo>
                    <a:pt x="3451" y="0"/>
                  </a:moveTo>
                  <a:cubicBezTo>
                    <a:pt x="2980" y="0"/>
                    <a:pt x="2504" y="101"/>
                    <a:pt x="2056" y="308"/>
                  </a:cubicBezTo>
                  <a:cubicBezTo>
                    <a:pt x="768" y="908"/>
                    <a:pt x="0" y="2275"/>
                    <a:pt x="168" y="3691"/>
                  </a:cubicBezTo>
                  <a:cubicBezTo>
                    <a:pt x="181" y="3794"/>
                    <a:pt x="258" y="3842"/>
                    <a:pt x="336" y="3842"/>
                  </a:cubicBezTo>
                  <a:cubicBezTo>
                    <a:pt x="429" y="3842"/>
                    <a:pt x="523" y="3775"/>
                    <a:pt x="512" y="3652"/>
                  </a:cubicBezTo>
                  <a:cubicBezTo>
                    <a:pt x="355" y="2373"/>
                    <a:pt x="1043" y="1154"/>
                    <a:pt x="2203" y="613"/>
                  </a:cubicBezTo>
                  <a:cubicBezTo>
                    <a:pt x="2604" y="426"/>
                    <a:pt x="3029" y="336"/>
                    <a:pt x="3452" y="336"/>
                  </a:cubicBezTo>
                  <a:cubicBezTo>
                    <a:pt x="4254" y="336"/>
                    <a:pt x="5043" y="663"/>
                    <a:pt x="5616" y="1281"/>
                  </a:cubicBezTo>
                  <a:cubicBezTo>
                    <a:pt x="5813" y="1488"/>
                    <a:pt x="5970" y="1724"/>
                    <a:pt x="6098" y="1990"/>
                  </a:cubicBezTo>
                  <a:cubicBezTo>
                    <a:pt x="5646" y="2167"/>
                    <a:pt x="5223" y="2422"/>
                    <a:pt x="4859" y="2747"/>
                  </a:cubicBezTo>
                  <a:cubicBezTo>
                    <a:pt x="4456" y="3111"/>
                    <a:pt x="3974" y="3701"/>
                    <a:pt x="3984" y="4438"/>
                  </a:cubicBezTo>
                  <a:cubicBezTo>
                    <a:pt x="3993" y="4832"/>
                    <a:pt x="4170" y="5206"/>
                    <a:pt x="4475" y="5471"/>
                  </a:cubicBezTo>
                  <a:cubicBezTo>
                    <a:pt x="4666" y="5646"/>
                    <a:pt x="4914" y="5736"/>
                    <a:pt x="5170" y="5736"/>
                  </a:cubicBezTo>
                  <a:cubicBezTo>
                    <a:pt x="5217" y="5736"/>
                    <a:pt x="5264" y="5733"/>
                    <a:pt x="5311" y="5727"/>
                  </a:cubicBezTo>
                  <a:cubicBezTo>
                    <a:pt x="5714" y="5668"/>
                    <a:pt x="6078" y="5373"/>
                    <a:pt x="6354" y="4881"/>
                  </a:cubicBezTo>
                  <a:cubicBezTo>
                    <a:pt x="6786" y="4045"/>
                    <a:pt x="6865" y="3062"/>
                    <a:pt x="6550" y="2176"/>
                  </a:cubicBezTo>
                  <a:cubicBezTo>
                    <a:pt x="6898" y="2073"/>
                    <a:pt x="7256" y="2021"/>
                    <a:pt x="7608" y="2021"/>
                  </a:cubicBezTo>
                  <a:cubicBezTo>
                    <a:pt x="8164" y="2021"/>
                    <a:pt x="8707" y="2152"/>
                    <a:pt x="9176" y="2422"/>
                  </a:cubicBezTo>
                  <a:cubicBezTo>
                    <a:pt x="9845" y="2826"/>
                    <a:pt x="10317" y="3494"/>
                    <a:pt x="10475" y="4261"/>
                  </a:cubicBezTo>
                  <a:cubicBezTo>
                    <a:pt x="10632" y="4920"/>
                    <a:pt x="10514" y="5609"/>
                    <a:pt x="10140" y="6169"/>
                  </a:cubicBezTo>
                  <a:cubicBezTo>
                    <a:pt x="10091" y="6238"/>
                    <a:pt x="10111" y="6346"/>
                    <a:pt x="10179" y="6396"/>
                  </a:cubicBezTo>
                  <a:cubicBezTo>
                    <a:pt x="10209" y="6425"/>
                    <a:pt x="10248" y="6435"/>
                    <a:pt x="10278" y="6435"/>
                  </a:cubicBezTo>
                  <a:cubicBezTo>
                    <a:pt x="10337" y="6435"/>
                    <a:pt x="10386" y="6405"/>
                    <a:pt x="10416" y="6366"/>
                  </a:cubicBezTo>
                  <a:cubicBezTo>
                    <a:pt x="10848" y="5727"/>
                    <a:pt x="10996" y="4940"/>
                    <a:pt x="10809" y="4193"/>
                  </a:cubicBezTo>
                  <a:cubicBezTo>
                    <a:pt x="10622" y="3337"/>
                    <a:pt x="10101" y="2589"/>
                    <a:pt x="9344" y="2127"/>
                  </a:cubicBezTo>
                  <a:cubicBezTo>
                    <a:pt x="8828" y="1831"/>
                    <a:pt x="8234" y="1688"/>
                    <a:pt x="7626" y="1688"/>
                  </a:cubicBezTo>
                  <a:cubicBezTo>
                    <a:pt x="7225" y="1688"/>
                    <a:pt x="6817" y="1750"/>
                    <a:pt x="6423" y="1872"/>
                  </a:cubicBezTo>
                  <a:cubicBezTo>
                    <a:pt x="6285" y="1567"/>
                    <a:pt x="6088" y="1291"/>
                    <a:pt x="5862" y="1045"/>
                  </a:cubicBezTo>
                  <a:cubicBezTo>
                    <a:pt x="5224" y="363"/>
                    <a:pt x="4346" y="0"/>
                    <a:pt x="34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5"/>
            <p:cNvSpPr/>
            <p:nvPr/>
          </p:nvSpPr>
          <p:spPr>
            <a:xfrm rot="-758099">
              <a:off x="692544" y="2073858"/>
              <a:ext cx="1008012" cy="1367825"/>
            </a:xfrm>
            <a:custGeom>
              <a:rect b="b" l="l" r="r" t="t"/>
              <a:pathLst>
                <a:path extrusionOk="0" h="41919" w="30892">
                  <a:moveTo>
                    <a:pt x="18496" y="1"/>
                  </a:moveTo>
                  <a:cubicBezTo>
                    <a:pt x="18432" y="1"/>
                    <a:pt x="18368" y="1"/>
                    <a:pt x="18303" y="3"/>
                  </a:cubicBezTo>
                  <a:lnTo>
                    <a:pt x="10613" y="189"/>
                  </a:lnTo>
                  <a:cubicBezTo>
                    <a:pt x="10598" y="185"/>
                    <a:pt x="10583" y="182"/>
                    <a:pt x="10568" y="182"/>
                  </a:cubicBezTo>
                  <a:cubicBezTo>
                    <a:pt x="10554" y="182"/>
                    <a:pt x="10539" y="185"/>
                    <a:pt x="10524" y="189"/>
                  </a:cubicBezTo>
                  <a:cubicBezTo>
                    <a:pt x="5961" y="337"/>
                    <a:pt x="2263" y="3946"/>
                    <a:pt x="1988" y="8500"/>
                  </a:cubicBezTo>
                  <a:lnTo>
                    <a:pt x="1" y="41918"/>
                  </a:lnTo>
                  <a:lnTo>
                    <a:pt x="30892" y="41918"/>
                  </a:lnTo>
                  <a:lnTo>
                    <a:pt x="27302" y="7920"/>
                  </a:lnTo>
                  <a:cubicBezTo>
                    <a:pt x="26827" y="3410"/>
                    <a:pt x="23015" y="1"/>
                    <a:pt x="184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5"/>
            <p:cNvSpPr/>
            <p:nvPr/>
          </p:nvSpPr>
          <p:spPr>
            <a:xfrm rot="-758099">
              <a:off x="784561" y="1758577"/>
              <a:ext cx="1127047" cy="857619"/>
            </a:xfrm>
            <a:custGeom>
              <a:rect b="b" l="l" r="r" t="t"/>
              <a:pathLst>
                <a:path extrusionOk="0" h="26283" w="34540">
                  <a:moveTo>
                    <a:pt x="15693" y="1"/>
                  </a:moveTo>
                  <a:cubicBezTo>
                    <a:pt x="13932" y="1"/>
                    <a:pt x="12134" y="595"/>
                    <a:pt x="10946" y="1882"/>
                  </a:cubicBezTo>
                  <a:cubicBezTo>
                    <a:pt x="9707" y="3259"/>
                    <a:pt x="9265" y="5246"/>
                    <a:pt x="7927" y="6524"/>
                  </a:cubicBezTo>
                  <a:cubicBezTo>
                    <a:pt x="7770" y="6691"/>
                    <a:pt x="7573" y="6819"/>
                    <a:pt x="7357" y="6898"/>
                  </a:cubicBezTo>
                  <a:lnTo>
                    <a:pt x="6599" y="5659"/>
                  </a:lnTo>
                  <a:lnTo>
                    <a:pt x="6599" y="5659"/>
                  </a:lnTo>
                  <a:cubicBezTo>
                    <a:pt x="6717" y="7252"/>
                    <a:pt x="6904" y="8599"/>
                    <a:pt x="6845" y="9484"/>
                  </a:cubicBezTo>
                  <a:cubicBezTo>
                    <a:pt x="6786" y="10360"/>
                    <a:pt x="6688" y="11078"/>
                    <a:pt x="6029" y="11658"/>
                  </a:cubicBezTo>
                  <a:cubicBezTo>
                    <a:pt x="5547" y="12091"/>
                    <a:pt x="4937" y="12337"/>
                    <a:pt x="4377" y="12651"/>
                  </a:cubicBezTo>
                  <a:cubicBezTo>
                    <a:pt x="1259" y="14431"/>
                    <a:pt x="0" y="18296"/>
                    <a:pt x="1485" y="21571"/>
                  </a:cubicBezTo>
                  <a:cubicBezTo>
                    <a:pt x="2449" y="23715"/>
                    <a:pt x="4455" y="25240"/>
                    <a:pt x="6570" y="26282"/>
                  </a:cubicBezTo>
                  <a:lnTo>
                    <a:pt x="29996" y="25987"/>
                  </a:lnTo>
                  <a:cubicBezTo>
                    <a:pt x="32868" y="23814"/>
                    <a:pt x="34540" y="20322"/>
                    <a:pt x="33950" y="17333"/>
                  </a:cubicBezTo>
                  <a:cubicBezTo>
                    <a:pt x="33714" y="16133"/>
                    <a:pt x="33291" y="14933"/>
                    <a:pt x="32455" y="14038"/>
                  </a:cubicBezTo>
                  <a:cubicBezTo>
                    <a:pt x="30527" y="11963"/>
                    <a:pt x="26898" y="11953"/>
                    <a:pt x="25344" y="9583"/>
                  </a:cubicBezTo>
                  <a:cubicBezTo>
                    <a:pt x="24695" y="8599"/>
                    <a:pt x="24548" y="7370"/>
                    <a:pt x="24194" y="6239"/>
                  </a:cubicBezTo>
                  <a:cubicBezTo>
                    <a:pt x="23102" y="2797"/>
                    <a:pt x="19739" y="210"/>
                    <a:pt x="16139" y="14"/>
                  </a:cubicBezTo>
                  <a:cubicBezTo>
                    <a:pt x="15991" y="5"/>
                    <a:pt x="15842" y="1"/>
                    <a:pt x="15693" y="1"/>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5"/>
            <p:cNvSpPr/>
            <p:nvPr/>
          </p:nvSpPr>
          <p:spPr>
            <a:xfrm rot="-758099">
              <a:off x="1183520" y="2201824"/>
              <a:ext cx="336026" cy="267339"/>
            </a:xfrm>
            <a:custGeom>
              <a:rect b="b" l="l" r="r" t="t"/>
              <a:pathLst>
                <a:path extrusionOk="0" h="8193" w="10298">
                  <a:moveTo>
                    <a:pt x="7583" y="0"/>
                  </a:moveTo>
                  <a:lnTo>
                    <a:pt x="1879" y="521"/>
                  </a:lnTo>
                  <a:lnTo>
                    <a:pt x="1" y="806"/>
                  </a:lnTo>
                  <a:lnTo>
                    <a:pt x="1387" y="8192"/>
                  </a:lnTo>
                  <a:lnTo>
                    <a:pt x="10298" y="7976"/>
                  </a:lnTo>
                  <a:lnTo>
                    <a:pt x="9825" y="5006"/>
                  </a:lnTo>
                  <a:lnTo>
                    <a:pt x="7583" y="0"/>
                  </a:lnTo>
                  <a:close/>
                </a:path>
              </a:pathLst>
            </a:cu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5"/>
            <p:cNvSpPr/>
            <p:nvPr/>
          </p:nvSpPr>
          <p:spPr>
            <a:xfrm rot="-758099">
              <a:off x="1231787" y="2180532"/>
              <a:ext cx="259345" cy="188733"/>
            </a:xfrm>
            <a:custGeom>
              <a:rect b="b" l="l" r="r" t="t"/>
              <a:pathLst>
                <a:path extrusionOk="0" h="5784" w="7948">
                  <a:moveTo>
                    <a:pt x="7072" y="0"/>
                  </a:moveTo>
                  <a:lnTo>
                    <a:pt x="1" y="1072"/>
                  </a:lnTo>
                  <a:cubicBezTo>
                    <a:pt x="1" y="1210"/>
                    <a:pt x="11" y="1357"/>
                    <a:pt x="21" y="1495"/>
                  </a:cubicBezTo>
                  <a:cubicBezTo>
                    <a:pt x="50" y="1908"/>
                    <a:pt x="40" y="2410"/>
                    <a:pt x="217" y="2793"/>
                  </a:cubicBezTo>
                  <a:cubicBezTo>
                    <a:pt x="434" y="3285"/>
                    <a:pt x="935" y="3698"/>
                    <a:pt x="1339" y="4042"/>
                  </a:cubicBezTo>
                  <a:cubicBezTo>
                    <a:pt x="2689" y="5173"/>
                    <a:pt x="4384" y="5783"/>
                    <a:pt x="6114" y="5783"/>
                  </a:cubicBezTo>
                  <a:cubicBezTo>
                    <a:pt x="6551" y="5783"/>
                    <a:pt x="6990" y="5744"/>
                    <a:pt x="7426" y="5665"/>
                  </a:cubicBezTo>
                  <a:cubicBezTo>
                    <a:pt x="7603" y="5635"/>
                    <a:pt x="7780" y="5586"/>
                    <a:pt x="7947" y="5547"/>
                  </a:cubicBezTo>
                  <a:lnTo>
                    <a:pt x="7072" y="0"/>
                  </a:lnTo>
                  <a:close/>
                </a:path>
              </a:pathLst>
            </a:custGeom>
            <a:solidFill>
              <a:srgbClr val="DCD0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5"/>
            <p:cNvSpPr/>
            <p:nvPr/>
          </p:nvSpPr>
          <p:spPr>
            <a:xfrm rot="-758099">
              <a:off x="1032600" y="1783096"/>
              <a:ext cx="536604" cy="566428"/>
            </a:xfrm>
            <a:custGeom>
              <a:rect b="b" l="l" r="r" t="t"/>
              <a:pathLst>
                <a:path extrusionOk="0" h="17359" w="16445">
                  <a:moveTo>
                    <a:pt x="7632" y="0"/>
                  </a:moveTo>
                  <a:cubicBezTo>
                    <a:pt x="3423" y="0"/>
                    <a:pt x="10" y="3511"/>
                    <a:pt x="10" y="7848"/>
                  </a:cubicBezTo>
                  <a:cubicBezTo>
                    <a:pt x="0" y="10100"/>
                    <a:pt x="954" y="12244"/>
                    <a:pt x="2616" y="13749"/>
                  </a:cubicBezTo>
                  <a:cubicBezTo>
                    <a:pt x="3462" y="15844"/>
                    <a:pt x="5459" y="16876"/>
                    <a:pt x="6108" y="17122"/>
                  </a:cubicBezTo>
                  <a:cubicBezTo>
                    <a:pt x="6533" y="17286"/>
                    <a:pt x="7119" y="17358"/>
                    <a:pt x="7787" y="17358"/>
                  </a:cubicBezTo>
                  <a:cubicBezTo>
                    <a:pt x="10208" y="17358"/>
                    <a:pt x="13715" y="16410"/>
                    <a:pt x="14625" y="15431"/>
                  </a:cubicBezTo>
                  <a:cubicBezTo>
                    <a:pt x="16444" y="13454"/>
                    <a:pt x="14979" y="5635"/>
                    <a:pt x="14979" y="5635"/>
                  </a:cubicBezTo>
                  <a:lnTo>
                    <a:pt x="14910" y="5311"/>
                  </a:lnTo>
                  <a:cubicBezTo>
                    <a:pt x="13985" y="2055"/>
                    <a:pt x="11094" y="0"/>
                    <a:pt x="7632" y="0"/>
                  </a:cubicBezTo>
                  <a:close/>
                </a:path>
              </a:pathLst>
            </a:cu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5"/>
            <p:cNvSpPr/>
            <p:nvPr/>
          </p:nvSpPr>
          <p:spPr>
            <a:xfrm rot="-758099">
              <a:off x="1365758" y="2187050"/>
              <a:ext cx="139429" cy="132348"/>
            </a:xfrm>
            <a:custGeom>
              <a:rect b="b" l="l" r="r" t="t"/>
              <a:pathLst>
                <a:path extrusionOk="0" h="4056" w="4273">
                  <a:moveTo>
                    <a:pt x="2025" y="1"/>
                  </a:moveTo>
                  <a:cubicBezTo>
                    <a:pt x="1499" y="1"/>
                    <a:pt x="1056" y="415"/>
                    <a:pt x="1037" y="950"/>
                  </a:cubicBezTo>
                  <a:cubicBezTo>
                    <a:pt x="969" y="932"/>
                    <a:pt x="901" y="923"/>
                    <a:pt x="835" y="923"/>
                  </a:cubicBezTo>
                  <a:cubicBezTo>
                    <a:pt x="377" y="923"/>
                    <a:pt x="1" y="1344"/>
                    <a:pt x="113" y="1825"/>
                  </a:cubicBezTo>
                  <a:lnTo>
                    <a:pt x="250" y="2406"/>
                  </a:lnTo>
                  <a:cubicBezTo>
                    <a:pt x="427" y="2888"/>
                    <a:pt x="732" y="3330"/>
                    <a:pt x="1135" y="3655"/>
                  </a:cubicBezTo>
                  <a:cubicBezTo>
                    <a:pt x="1464" y="3920"/>
                    <a:pt x="1866" y="4056"/>
                    <a:pt x="2279" y="4056"/>
                  </a:cubicBezTo>
                  <a:cubicBezTo>
                    <a:pt x="2386" y="4056"/>
                    <a:pt x="2494" y="4047"/>
                    <a:pt x="2601" y="4028"/>
                  </a:cubicBezTo>
                  <a:cubicBezTo>
                    <a:pt x="3112" y="3910"/>
                    <a:pt x="3525" y="3527"/>
                    <a:pt x="3830" y="3104"/>
                  </a:cubicBezTo>
                  <a:cubicBezTo>
                    <a:pt x="4027" y="2838"/>
                    <a:pt x="4165" y="2524"/>
                    <a:pt x="4224" y="2189"/>
                  </a:cubicBezTo>
                  <a:cubicBezTo>
                    <a:pt x="4273" y="1855"/>
                    <a:pt x="4174" y="1511"/>
                    <a:pt x="3948" y="1265"/>
                  </a:cubicBezTo>
                  <a:cubicBezTo>
                    <a:pt x="3801" y="1118"/>
                    <a:pt x="3608" y="1041"/>
                    <a:pt x="3412" y="1041"/>
                  </a:cubicBezTo>
                  <a:cubicBezTo>
                    <a:pt x="3280" y="1041"/>
                    <a:pt x="3146" y="1076"/>
                    <a:pt x="3024" y="1147"/>
                  </a:cubicBezTo>
                  <a:cubicBezTo>
                    <a:pt x="3112" y="576"/>
                    <a:pt x="2699" y="55"/>
                    <a:pt x="2129" y="6"/>
                  </a:cubicBezTo>
                  <a:cubicBezTo>
                    <a:pt x="2094" y="2"/>
                    <a:pt x="2059" y="1"/>
                    <a:pt x="20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5"/>
            <p:cNvSpPr/>
            <p:nvPr/>
          </p:nvSpPr>
          <p:spPr>
            <a:xfrm rot="-758099">
              <a:off x="940019" y="1840309"/>
              <a:ext cx="245216" cy="371332"/>
            </a:xfrm>
            <a:custGeom>
              <a:rect b="b" l="l" r="r" t="t"/>
              <a:pathLst>
                <a:path extrusionOk="0" h="11380" w="7515">
                  <a:moveTo>
                    <a:pt x="6501" y="1"/>
                  </a:moveTo>
                  <a:cubicBezTo>
                    <a:pt x="6501" y="1"/>
                    <a:pt x="0" y="1299"/>
                    <a:pt x="522" y="5076"/>
                  </a:cubicBezTo>
                  <a:cubicBezTo>
                    <a:pt x="1043" y="8852"/>
                    <a:pt x="2056" y="11242"/>
                    <a:pt x="2056" y="11242"/>
                  </a:cubicBezTo>
                  <a:cubicBezTo>
                    <a:pt x="2056" y="11242"/>
                    <a:pt x="2469" y="10721"/>
                    <a:pt x="2990" y="10554"/>
                  </a:cubicBezTo>
                  <a:cubicBezTo>
                    <a:pt x="2990" y="10554"/>
                    <a:pt x="3066" y="10547"/>
                    <a:pt x="3191" y="10547"/>
                  </a:cubicBezTo>
                  <a:cubicBezTo>
                    <a:pt x="3626" y="10547"/>
                    <a:pt x="4660" y="10630"/>
                    <a:pt x="5134" y="11380"/>
                  </a:cubicBezTo>
                  <a:cubicBezTo>
                    <a:pt x="5724" y="10839"/>
                    <a:pt x="6039" y="10022"/>
                    <a:pt x="6147" y="9226"/>
                  </a:cubicBezTo>
                  <a:cubicBezTo>
                    <a:pt x="6246" y="8419"/>
                    <a:pt x="6108" y="7613"/>
                    <a:pt x="5734" y="6895"/>
                  </a:cubicBezTo>
                  <a:cubicBezTo>
                    <a:pt x="6767" y="6148"/>
                    <a:pt x="7308" y="4928"/>
                    <a:pt x="7406" y="3650"/>
                  </a:cubicBezTo>
                  <a:cubicBezTo>
                    <a:pt x="7514" y="2371"/>
                    <a:pt x="7150" y="1102"/>
                    <a:pt x="6501" y="1"/>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5"/>
            <p:cNvSpPr/>
            <p:nvPr/>
          </p:nvSpPr>
          <p:spPr>
            <a:xfrm rot="-758099">
              <a:off x="1048743" y="1724805"/>
              <a:ext cx="459596" cy="243030"/>
            </a:xfrm>
            <a:custGeom>
              <a:rect b="b" l="l" r="r" t="t"/>
              <a:pathLst>
                <a:path extrusionOk="0" h="7448" w="14085">
                  <a:moveTo>
                    <a:pt x="7467" y="1"/>
                  </a:moveTo>
                  <a:cubicBezTo>
                    <a:pt x="2185" y="1"/>
                    <a:pt x="1" y="3435"/>
                    <a:pt x="1" y="3435"/>
                  </a:cubicBezTo>
                  <a:lnTo>
                    <a:pt x="1820" y="3671"/>
                  </a:lnTo>
                  <a:cubicBezTo>
                    <a:pt x="1820" y="3671"/>
                    <a:pt x="2112" y="3588"/>
                    <a:pt x="2533" y="3588"/>
                  </a:cubicBezTo>
                  <a:cubicBezTo>
                    <a:pt x="3050" y="3588"/>
                    <a:pt x="3761" y="3713"/>
                    <a:pt x="4368" y="4271"/>
                  </a:cubicBezTo>
                  <a:cubicBezTo>
                    <a:pt x="5479" y="5294"/>
                    <a:pt x="6079" y="7448"/>
                    <a:pt x="6079" y="7448"/>
                  </a:cubicBezTo>
                  <a:lnTo>
                    <a:pt x="14084" y="5894"/>
                  </a:lnTo>
                  <a:cubicBezTo>
                    <a:pt x="14084" y="5894"/>
                    <a:pt x="12973" y="524"/>
                    <a:pt x="8901" y="81"/>
                  </a:cubicBezTo>
                  <a:cubicBezTo>
                    <a:pt x="8400" y="26"/>
                    <a:pt x="7922" y="1"/>
                    <a:pt x="7467" y="1"/>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5"/>
            <p:cNvSpPr/>
            <p:nvPr/>
          </p:nvSpPr>
          <p:spPr>
            <a:xfrm rot="-758099">
              <a:off x="1048664" y="2160481"/>
              <a:ext cx="145074" cy="145106"/>
            </a:xfrm>
            <a:custGeom>
              <a:rect b="b" l="l" r="r" t="t"/>
              <a:pathLst>
                <a:path extrusionOk="0" h="4447" w="4446">
                  <a:moveTo>
                    <a:pt x="2223" y="1"/>
                  </a:moveTo>
                  <a:cubicBezTo>
                    <a:pt x="994" y="1"/>
                    <a:pt x="1" y="994"/>
                    <a:pt x="1" y="2224"/>
                  </a:cubicBezTo>
                  <a:cubicBezTo>
                    <a:pt x="1" y="3453"/>
                    <a:pt x="994" y="4446"/>
                    <a:pt x="2223" y="4446"/>
                  </a:cubicBezTo>
                  <a:cubicBezTo>
                    <a:pt x="3453" y="4446"/>
                    <a:pt x="4446" y="3453"/>
                    <a:pt x="4446" y="2224"/>
                  </a:cubicBezTo>
                  <a:cubicBezTo>
                    <a:pt x="4446" y="994"/>
                    <a:pt x="3453" y="1"/>
                    <a:pt x="2223" y="1"/>
                  </a:cubicBezTo>
                  <a:close/>
                </a:path>
              </a:pathLst>
            </a:cu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5"/>
            <p:cNvSpPr/>
            <p:nvPr/>
          </p:nvSpPr>
          <p:spPr>
            <a:xfrm rot="-758099">
              <a:off x="1066833" y="2200072"/>
              <a:ext cx="87318" cy="70024"/>
            </a:xfrm>
            <a:custGeom>
              <a:rect b="b" l="l" r="r" t="t"/>
              <a:pathLst>
                <a:path extrusionOk="0" h="2146" w="2676">
                  <a:moveTo>
                    <a:pt x="113" y="1"/>
                  </a:moveTo>
                  <a:cubicBezTo>
                    <a:pt x="59" y="1"/>
                    <a:pt x="10" y="47"/>
                    <a:pt x="10" y="110"/>
                  </a:cubicBezTo>
                  <a:cubicBezTo>
                    <a:pt x="0" y="169"/>
                    <a:pt x="49" y="228"/>
                    <a:pt x="118" y="228"/>
                  </a:cubicBezTo>
                  <a:cubicBezTo>
                    <a:pt x="974" y="297"/>
                    <a:pt x="1751" y="779"/>
                    <a:pt x="2203" y="1516"/>
                  </a:cubicBezTo>
                  <a:cubicBezTo>
                    <a:pt x="1948" y="1369"/>
                    <a:pt x="1672" y="1261"/>
                    <a:pt x="1387" y="1211"/>
                  </a:cubicBezTo>
                  <a:cubicBezTo>
                    <a:pt x="1290" y="1194"/>
                    <a:pt x="1192" y="1185"/>
                    <a:pt x="1096" y="1185"/>
                  </a:cubicBezTo>
                  <a:cubicBezTo>
                    <a:pt x="870" y="1185"/>
                    <a:pt x="649" y="1233"/>
                    <a:pt x="443" y="1330"/>
                  </a:cubicBezTo>
                  <a:cubicBezTo>
                    <a:pt x="384" y="1359"/>
                    <a:pt x="364" y="1428"/>
                    <a:pt x="394" y="1487"/>
                  </a:cubicBezTo>
                  <a:cubicBezTo>
                    <a:pt x="414" y="1528"/>
                    <a:pt x="453" y="1550"/>
                    <a:pt x="495" y="1550"/>
                  </a:cubicBezTo>
                  <a:cubicBezTo>
                    <a:pt x="514" y="1550"/>
                    <a:pt x="533" y="1545"/>
                    <a:pt x="551" y="1536"/>
                  </a:cubicBezTo>
                  <a:cubicBezTo>
                    <a:pt x="722" y="1454"/>
                    <a:pt x="906" y="1415"/>
                    <a:pt x="1095" y="1415"/>
                  </a:cubicBezTo>
                  <a:cubicBezTo>
                    <a:pt x="1179" y="1415"/>
                    <a:pt x="1263" y="1423"/>
                    <a:pt x="1348" y="1438"/>
                  </a:cubicBezTo>
                  <a:cubicBezTo>
                    <a:pt x="1623" y="1497"/>
                    <a:pt x="1889" y="1595"/>
                    <a:pt x="2134" y="1752"/>
                  </a:cubicBezTo>
                  <a:cubicBezTo>
                    <a:pt x="2272" y="1811"/>
                    <a:pt x="2380" y="1929"/>
                    <a:pt x="2439" y="2067"/>
                  </a:cubicBezTo>
                  <a:cubicBezTo>
                    <a:pt x="2459" y="2116"/>
                    <a:pt x="2498" y="2146"/>
                    <a:pt x="2557" y="2146"/>
                  </a:cubicBezTo>
                  <a:cubicBezTo>
                    <a:pt x="2567" y="2146"/>
                    <a:pt x="2577" y="2146"/>
                    <a:pt x="2587" y="2136"/>
                  </a:cubicBezTo>
                  <a:cubicBezTo>
                    <a:pt x="2646" y="2116"/>
                    <a:pt x="2675" y="2057"/>
                    <a:pt x="2666" y="1998"/>
                  </a:cubicBezTo>
                  <a:cubicBezTo>
                    <a:pt x="2302" y="877"/>
                    <a:pt x="1298" y="90"/>
                    <a:pt x="128" y="2"/>
                  </a:cubicBezTo>
                  <a:cubicBezTo>
                    <a:pt x="123" y="1"/>
                    <a:pt x="118" y="1"/>
                    <a:pt x="1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5"/>
            <p:cNvSpPr/>
            <p:nvPr/>
          </p:nvSpPr>
          <p:spPr>
            <a:xfrm rot="-758099">
              <a:off x="1260336" y="2069432"/>
              <a:ext cx="53742" cy="45748"/>
            </a:xfrm>
            <a:custGeom>
              <a:rect b="b" l="l" r="r" t="t"/>
              <a:pathLst>
                <a:path extrusionOk="0" h="1402" w="1647">
                  <a:moveTo>
                    <a:pt x="933" y="0"/>
                  </a:moveTo>
                  <a:cubicBezTo>
                    <a:pt x="927" y="0"/>
                    <a:pt x="921" y="0"/>
                    <a:pt x="915" y="0"/>
                  </a:cubicBezTo>
                  <a:cubicBezTo>
                    <a:pt x="296" y="20"/>
                    <a:pt x="1" y="777"/>
                    <a:pt x="453" y="1210"/>
                  </a:cubicBezTo>
                  <a:cubicBezTo>
                    <a:pt x="594" y="1342"/>
                    <a:pt x="764" y="1401"/>
                    <a:pt x="930" y="1401"/>
                  </a:cubicBezTo>
                  <a:cubicBezTo>
                    <a:pt x="1297" y="1401"/>
                    <a:pt x="1647" y="1112"/>
                    <a:pt x="1633" y="679"/>
                  </a:cubicBezTo>
                  <a:cubicBezTo>
                    <a:pt x="1624" y="301"/>
                    <a:pt x="1309" y="0"/>
                    <a:pt x="9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5"/>
            <p:cNvSpPr/>
            <p:nvPr/>
          </p:nvSpPr>
          <p:spPr>
            <a:xfrm rot="-758099">
              <a:off x="1430702" y="1997855"/>
              <a:ext cx="48162" cy="45584"/>
            </a:xfrm>
            <a:custGeom>
              <a:rect b="b" l="l" r="r" t="t"/>
              <a:pathLst>
                <a:path extrusionOk="0" h="1397" w="1476">
                  <a:moveTo>
                    <a:pt x="741" y="1"/>
                  </a:moveTo>
                  <a:cubicBezTo>
                    <a:pt x="389" y="1"/>
                    <a:pt x="85" y="256"/>
                    <a:pt x="39" y="614"/>
                  </a:cubicBezTo>
                  <a:cubicBezTo>
                    <a:pt x="0" y="998"/>
                    <a:pt x="266" y="1352"/>
                    <a:pt x="649" y="1391"/>
                  </a:cubicBezTo>
                  <a:cubicBezTo>
                    <a:pt x="679" y="1395"/>
                    <a:pt x="709" y="1397"/>
                    <a:pt x="738" y="1397"/>
                  </a:cubicBezTo>
                  <a:cubicBezTo>
                    <a:pt x="1085" y="1397"/>
                    <a:pt x="1381" y="1135"/>
                    <a:pt x="1426" y="781"/>
                  </a:cubicBezTo>
                  <a:cubicBezTo>
                    <a:pt x="1475" y="398"/>
                    <a:pt x="1200" y="54"/>
                    <a:pt x="816" y="4"/>
                  </a:cubicBezTo>
                  <a:cubicBezTo>
                    <a:pt x="791" y="2"/>
                    <a:pt x="766" y="1"/>
                    <a:pt x="7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5"/>
            <p:cNvSpPr/>
            <p:nvPr/>
          </p:nvSpPr>
          <p:spPr>
            <a:xfrm rot="-758099">
              <a:off x="1395969" y="1999078"/>
              <a:ext cx="41114" cy="118611"/>
            </a:xfrm>
            <a:custGeom>
              <a:rect b="b" l="l" r="r" t="t"/>
              <a:pathLst>
                <a:path extrusionOk="0" h="3635" w="1260">
                  <a:moveTo>
                    <a:pt x="447" y="1"/>
                  </a:moveTo>
                  <a:cubicBezTo>
                    <a:pt x="392" y="1"/>
                    <a:pt x="342" y="39"/>
                    <a:pt x="325" y="104"/>
                  </a:cubicBezTo>
                  <a:lnTo>
                    <a:pt x="99" y="1137"/>
                  </a:lnTo>
                  <a:cubicBezTo>
                    <a:pt x="1" y="1599"/>
                    <a:pt x="188" y="2081"/>
                    <a:pt x="581" y="2346"/>
                  </a:cubicBezTo>
                  <a:lnTo>
                    <a:pt x="955" y="2592"/>
                  </a:lnTo>
                  <a:lnTo>
                    <a:pt x="640" y="3458"/>
                  </a:lnTo>
                  <a:cubicBezTo>
                    <a:pt x="611" y="3526"/>
                    <a:pt x="650" y="3605"/>
                    <a:pt x="719" y="3625"/>
                  </a:cubicBezTo>
                  <a:cubicBezTo>
                    <a:pt x="729" y="3635"/>
                    <a:pt x="748" y="3635"/>
                    <a:pt x="758" y="3635"/>
                  </a:cubicBezTo>
                  <a:cubicBezTo>
                    <a:pt x="817" y="3635"/>
                    <a:pt x="866" y="3605"/>
                    <a:pt x="886" y="3546"/>
                  </a:cubicBezTo>
                  <a:lnTo>
                    <a:pt x="1230" y="2582"/>
                  </a:lnTo>
                  <a:cubicBezTo>
                    <a:pt x="1260" y="2523"/>
                    <a:pt x="1230" y="2464"/>
                    <a:pt x="1181" y="2435"/>
                  </a:cubicBezTo>
                  <a:lnTo>
                    <a:pt x="729" y="2130"/>
                  </a:lnTo>
                  <a:cubicBezTo>
                    <a:pt x="424" y="1923"/>
                    <a:pt x="266" y="1550"/>
                    <a:pt x="345" y="1196"/>
                  </a:cubicBezTo>
                  <a:lnTo>
                    <a:pt x="581" y="153"/>
                  </a:lnTo>
                  <a:cubicBezTo>
                    <a:pt x="601" y="84"/>
                    <a:pt x="552" y="15"/>
                    <a:pt x="483" y="6"/>
                  </a:cubicBezTo>
                  <a:cubicBezTo>
                    <a:pt x="471" y="2"/>
                    <a:pt x="459" y="1"/>
                    <a:pt x="4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5"/>
            <p:cNvSpPr/>
            <p:nvPr/>
          </p:nvSpPr>
          <p:spPr>
            <a:xfrm rot="-758099">
              <a:off x="1389335" y="2123656"/>
              <a:ext cx="73320" cy="37329"/>
            </a:xfrm>
            <a:custGeom>
              <a:rect b="b" l="l" r="r" t="t"/>
              <a:pathLst>
                <a:path extrusionOk="0" h="1144" w="2247">
                  <a:moveTo>
                    <a:pt x="2085" y="1"/>
                  </a:moveTo>
                  <a:cubicBezTo>
                    <a:pt x="2036" y="1"/>
                    <a:pt x="1986" y="28"/>
                    <a:pt x="1964" y="91"/>
                  </a:cubicBezTo>
                  <a:cubicBezTo>
                    <a:pt x="1954" y="101"/>
                    <a:pt x="1692" y="888"/>
                    <a:pt x="1109" y="888"/>
                  </a:cubicBezTo>
                  <a:cubicBezTo>
                    <a:pt x="1106" y="888"/>
                    <a:pt x="1102" y="888"/>
                    <a:pt x="1098" y="888"/>
                  </a:cubicBezTo>
                  <a:cubicBezTo>
                    <a:pt x="508" y="868"/>
                    <a:pt x="292" y="209"/>
                    <a:pt x="282" y="179"/>
                  </a:cubicBezTo>
                  <a:cubicBezTo>
                    <a:pt x="259" y="115"/>
                    <a:pt x="208" y="87"/>
                    <a:pt x="158" y="87"/>
                  </a:cubicBezTo>
                  <a:cubicBezTo>
                    <a:pt x="78" y="87"/>
                    <a:pt x="0" y="156"/>
                    <a:pt x="36" y="258"/>
                  </a:cubicBezTo>
                  <a:cubicBezTo>
                    <a:pt x="46" y="288"/>
                    <a:pt x="312" y="1114"/>
                    <a:pt x="1088" y="1143"/>
                  </a:cubicBezTo>
                  <a:lnTo>
                    <a:pt x="1118" y="1143"/>
                  </a:lnTo>
                  <a:cubicBezTo>
                    <a:pt x="1875" y="1143"/>
                    <a:pt x="2190" y="209"/>
                    <a:pt x="2210" y="170"/>
                  </a:cubicBezTo>
                  <a:cubicBezTo>
                    <a:pt x="2246" y="72"/>
                    <a:pt x="2166" y="1"/>
                    <a:pt x="20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5"/>
            <p:cNvSpPr/>
            <p:nvPr/>
          </p:nvSpPr>
          <p:spPr>
            <a:xfrm rot="-758099">
              <a:off x="1224962" y="2016315"/>
              <a:ext cx="61965" cy="37753"/>
            </a:xfrm>
            <a:custGeom>
              <a:rect b="b" l="l" r="r" t="t"/>
              <a:pathLst>
                <a:path extrusionOk="0" h="1157" w="1899">
                  <a:moveTo>
                    <a:pt x="1357" y="0"/>
                  </a:moveTo>
                  <a:cubicBezTo>
                    <a:pt x="712" y="0"/>
                    <a:pt x="116" y="464"/>
                    <a:pt x="0" y="1156"/>
                  </a:cubicBezTo>
                  <a:cubicBezTo>
                    <a:pt x="649" y="851"/>
                    <a:pt x="1289" y="497"/>
                    <a:pt x="1898" y="114"/>
                  </a:cubicBezTo>
                  <a:cubicBezTo>
                    <a:pt x="1720" y="36"/>
                    <a:pt x="1537" y="0"/>
                    <a:pt x="13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5"/>
            <p:cNvSpPr/>
            <p:nvPr/>
          </p:nvSpPr>
          <p:spPr>
            <a:xfrm rot="-758099">
              <a:off x="1403438" y="1941288"/>
              <a:ext cx="70938" cy="18567"/>
            </a:xfrm>
            <a:custGeom>
              <a:rect b="b" l="l" r="r" t="t"/>
              <a:pathLst>
                <a:path extrusionOk="0" h="569" w="2174">
                  <a:moveTo>
                    <a:pt x="1068" y="1"/>
                  </a:moveTo>
                  <a:cubicBezTo>
                    <a:pt x="674" y="1"/>
                    <a:pt x="278" y="168"/>
                    <a:pt x="0" y="504"/>
                  </a:cubicBezTo>
                  <a:cubicBezTo>
                    <a:pt x="477" y="549"/>
                    <a:pt x="949" y="569"/>
                    <a:pt x="1423" y="569"/>
                  </a:cubicBezTo>
                  <a:cubicBezTo>
                    <a:pt x="1672" y="569"/>
                    <a:pt x="1922" y="563"/>
                    <a:pt x="2174" y="553"/>
                  </a:cubicBezTo>
                  <a:cubicBezTo>
                    <a:pt x="1896" y="186"/>
                    <a:pt x="1483" y="1"/>
                    <a:pt x="10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5"/>
            <p:cNvSpPr/>
            <p:nvPr/>
          </p:nvSpPr>
          <p:spPr>
            <a:xfrm rot="-758099">
              <a:off x="894530" y="2355915"/>
              <a:ext cx="1291373" cy="1013135"/>
            </a:xfrm>
            <a:custGeom>
              <a:rect b="b" l="l" r="r" t="t"/>
              <a:pathLst>
                <a:path extrusionOk="0" h="31049" w="39576">
                  <a:moveTo>
                    <a:pt x="23299" y="0"/>
                  </a:moveTo>
                  <a:lnTo>
                    <a:pt x="22630" y="49"/>
                  </a:lnTo>
                  <a:lnTo>
                    <a:pt x="22561" y="49"/>
                  </a:lnTo>
                  <a:lnTo>
                    <a:pt x="21528" y="118"/>
                  </a:lnTo>
                  <a:lnTo>
                    <a:pt x="19709" y="236"/>
                  </a:lnTo>
                  <a:lnTo>
                    <a:pt x="16660" y="443"/>
                  </a:lnTo>
                  <a:lnTo>
                    <a:pt x="16601" y="443"/>
                  </a:lnTo>
                  <a:lnTo>
                    <a:pt x="12756" y="698"/>
                  </a:lnTo>
                  <a:lnTo>
                    <a:pt x="12471" y="2547"/>
                  </a:lnTo>
                  <a:cubicBezTo>
                    <a:pt x="12471" y="2547"/>
                    <a:pt x="5930" y="4396"/>
                    <a:pt x="2803" y="7819"/>
                  </a:cubicBezTo>
                  <a:cubicBezTo>
                    <a:pt x="0" y="10877"/>
                    <a:pt x="915" y="27577"/>
                    <a:pt x="1131" y="31048"/>
                  </a:cubicBezTo>
                  <a:lnTo>
                    <a:pt x="24980" y="31048"/>
                  </a:lnTo>
                  <a:lnTo>
                    <a:pt x="38267" y="29376"/>
                  </a:lnTo>
                  <a:cubicBezTo>
                    <a:pt x="38208" y="28678"/>
                    <a:pt x="39575" y="29101"/>
                    <a:pt x="39398" y="27488"/>
                  </a:cubicBezTo>
                  <a:cubicBezTo>
                    <a:pt x="39261" y="26170"/>
                    <a:pt x="39083" y="24616"/>
                    <a:pt x="38877" y="22944"/>
                  </a:cubicBezTo>
                  <a:cubicBezTo>
                    <a:pt x="38661" y="21174"/>
                    <a:pt x="38415" y="19276"/>
                    <a:pt x="38120" y="17368"/>
                  </a:cubicBezTo>
                  <a:cubicBezTo>
                    <a:pt x="38080" y="17063"/>
                    <a:pt x="38031" y="16768"/>
                    <a:pt x="37982" y="16463"/>
                  </a:cubicBezTo>
                  <a:cubicBezTo>
                    <a:pt x="37952" y="16277"/>
                    <a:pt x="37923" y="16090"/>
                    <a:pt x="37893" y="15893"/>
                  </a:cubicBezTo>
                  <a:cubicBezTo>
                    <a:pt x="37825" y="15480"/>
                    <a:pt x="37756" y="15057"/>
                    <a:pt x="37687" y="14654"/>
                  </a:cubicBezTo>
                  <a:cubicBezTo>
                    <a:pt x="37598" y="14113"/>
                    <a:pt x="37500" y="13582"/>
                    <a:pt x="37402" y="13051"/>
                  </a:cubicBezTo>
                  <a:cubicBezTo>
                    <a:pt x="37294" y="12431"/>
                    <a:pt x="37176" y="11821"/>
                    <a:pt x="37048" y="11241"/>
                  </a:cubicBezTo>
                  <a:cubicBezTo>
                    <a:pt x="37028" y="11094"/>
                    <a:pt x="36999" y="10956"/>
                    <a:pt x="36969" y="10828"/>
                  </a:cubicBezTo>
                  <a:cubicBezTo>
                    <a:pt x="36861" y="10297"/>
                    <a:pt x="36703" y="9786"/>
                    <a:pt x="36507" y="9294"/>
                  </a:cubicBezTo>
                  <a:cubicBezTo>
                    <a:pt x="36320" y="8822"/>
                    <a:pt x="36104" y="8369"/>
                    <a:pt x="35848" y="7937"/>
                  </a:cubicBezTo>
                  <a:cubicBezTo>
                    <a:pt x="32435" y="2232"/>
                    <a:pt x="23761" y="1967"/>
                    <a:pt x="23761" y="1967"/>
                  </a:cubicBezTo>
                  <a:lnTo>
                    <a:pt x="23574" y="1180"/>
                  </a:lnTo>
                  <a:lnTo>
                    <a:pt x="23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5"/>
            <p:cNvSpPr/>
            <p:nvPr/>
          </p:nvSpPr>
          <p:spPr>
            <a:xfrm rot="-758099">
              <a:off x="1252943" y="2258743"/>
              <a:ext cx="353679" cy="597883"/>
            </a:xfrm>
            <a:custGeom>
              <a:rect b="b" l="l" r="r" t="t"/>
              <a:pathLst>
                <a:path extrusionOk="0" h="18323" w="10839">
                  <a:moveTo>
                    <a:pt x="6459" y="1"/>
                  </a:moveTo>
                  <a:cubicBezTo>
                    <a:pt x="5572" y="1"/>
                    <a:pt x="3127" y="4369"/>
                    <a:pt x="2430" y="6157"/>
                  </a:cubicBezTo>
                  <a:cubicBezTo>
                    <a:pt x="1742" y="7957"/>
                    <a:pt x="1565" y="10268"/>
                    <a:pt x="1447" y="11143"/>
                  </a:cubicBezTo>
                  <a:cubicBezTo>
                    <a:pt x="1328" y="12009"/>
                    <a:pt x="1" y="15490"/>
                    <a:pt x="1" y="15490"/>
                  </a:cubicBezTo>
                  <a:lnTo>
                    <a:pt x="6777" y="18323"/>
                  </a:lnTo>
                  <a:cubicBezTo>
                    <a:pt x="6777" y="18323"/>
                    <a:pt x="10475" y="6560"/>
                    <a:pt x="10662" y="5469"/>
                  </a:cubicBezTo>
                  <a:cubicBezTo>
                    <a:pt x="10839" y="4367"/>
                    <a:pt x="9609" y="4239"/>
                    <a:pt x="9609" y="4239"/>
                  </a:cubicBezTo>
                  <a:cubicBezTo>
                    <a:pt x="9590" y="2990"/>
                    <a:pt x="8636" y="2981"/>
                    <a:pt x="8607" y="2981"/>
                  </a:cubicBezTo>
                  <a:cubicBezTo>
                    <a:pt x="8606" y="2981"/>
                    <a:pt x="8606" y="2981"/>
                    <a:pt x="8606" y="2981"/>
                  </a:cubicBezTo>
                  <a:cubicBezTo>
                    <a:pt x="8606" y="2981"/>
                    <a:pt x="8773" y="2135"/>
                    <a:pt x="8498" y="1486"/>
                  </a:cubicBezTo>
                  <a:cubicBezTo>
                    <a:pt x="8329" y="1077"/>
                    <a:pt x="8076" y="979"/>
                    <a:pt x="7871" y="979"/>
                  </a:cubicBezTo>
                  <a:cubicBezTo>
                    <a:pt x="7682" y="979"/>
                    <a:pt x="7534" y="1063"/>
                    <a:pt x="7534" y="1063"/>
                  </a:cubicBezTo>
                  <a:cubicBezTo>
                    <a:pt x="7534" y="1063"/>
                    <a:pt x="7613" y="30"/>
                    <a:pt x="6462" y="1"/>
                  </a:cubicBezTo>
                  <a:cubicBezTo>
                    <a:pt x="6461" y="1"/>
                    <a:pt x="6460" y="1"/>
                    <a:pt x="6459" y="1"/>
                  </a:cubicBezTo>
                  <a:close/>
                </a:path>
              </a:pathLst>
            </a:cu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5"/>
            <p:cNvSpPr/>
            <p:nvPr/>
          </p:nvSpPr>
          <p:spPr>
            <a:xfrm rot="-758099">
              <a:off x="1252521" y="2254931"/>
              <a:ext cx="350807" cy="602060"/>
            </a:xfrm>
            <a:custGeom>
              <a:rect b="b" l="l" r="r" t="t"/>
              <a:pathLst>
                <a:path extrusionOk="0" fill="none" h="18451" w="10751">
                  <a:moveTo>
                    <a:pt x="1" y="15618"/>
                  </a:moveTo>
                  <a:cubicBezTo>
                    <a:pt x="1" y="15618"/>
                    <a:pt x="1358" y="11989"/>
                    <a:pt x="1417" y="11439"/>
                  </a:cubicBezTo>
                  <a:cubicBezTo>
                    <a:pt x="1476" y="10888"/>
                    <a:pt x="1771" y="7239"/>
                    <a:pt x="2981" y="5095"/>
                  </a:cubicBezTo>
                  <a:cubicBezTo>
                    <a:pt x="4200" y="2961"/>
                    <a:pt x="5587" y="1"/>
                    <a:pt x="6521" y="119"/>
                  </a:cubicBezTo>
                  <a:cubicBezTo>
                    <a:pt x="7446" y="237"/>
                    <a:pt x="7564" y="640"/>
                    <a:pt x="7534" y="1191"/>
                  </a:cubicBezTo>
                  <a:cubicBezTo>
                    <a:pt x="7534" y="1191"/>
                    <a:pt x="9029" y="1171"/>
                    <a:pt x="8655" y="3109"/>
                  </a:cubicBezTo>
                  <a:cubicBezTo>
                    <a:pt x="8655" y="3109"/>
                    <a:pt x="9786" y="3069"/>
                    <a:pt x="9560" y="4377"/>
                  </a:cubicBezTo>
                  <a:cubicBezTo>
                    <a:pt x="9560" y="4377"/>
                    <a:pt x="10750" y="4348"/>
                    <a:pt x="10662" y="5597"/>
                  </a:cubicBezTo>
                  <a:cubicBezTo>
                    <a:pt x="10573" y="6836"/>
                    <a:pt x="6777" y="18451"/>
                    <a:pt x="6777" y="18451"/>
                  </a:cubicBezTo>
                </a:path>
              </a:pathLst>
            </a:custGeom>
            <a:solidFill>
              <a:schemeClr val="lt2"/>
            </a:solidFill>
            <a:ln cap="rnd" cmpd="sng" w="64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5"/>
            <p:cNvSpPr/>
            <p:nvPr/>
          </p:nvSpPr>
          <p:spPr>
            <a:xfrm rot="-758099">
              <a:off x="1411877" y="2283970"/>
              <a:ext cx="43659" cy="103992"/>
            </a:xfrm>
            <a:custGeom>
              <a:rect b="b" l="l" r="r" t="t"/>
              <a:pathLst>
                <a:path extrusionOk="0" h="3187" w="1338">
                  <a:moveTo>
                    <a:pt x="1187" y="0"/>
                  </a:moveTo>
                  <a:cubicBezTo>
                    <a:pt x="1137" y="0"/>
                    <a:pt x="1087" y="36"/>
                    <a:pt x="1072" y="89"/>
                  </a:cubicBezTo>
                  <a:lnTo>
                    <a:pt x="30" y="3020"/>
                  </a:lnTo>
                  <a:cubicBezTo>
                    <a:pt x="0" y="3079"/>
                    <a:pt x="39" y="3157"/>
                    <a:pt x="108" y="3177"/>
                  </a:cubicBezTo>
                  <a:cubicBezTo>
                    <a:pt x="118" y="3187"/>
                    <a:pt x="138" y="3187"/>
                    <a:pt x="148" y="3187"/>
                  </a:cubicBezTo>
                  <a:cubicBezTo>
                    <a:pt x="207" y="3187"/>
                    <a:pt x="256" y="3157"/>
                    <a:pt x="275" y="3098"/>
                  </a:cubicBezTo>
                  <a:lnTo>
                    <a:pt x="1308" y="168"/>
                  </a:lnTo>
                  <a:cubicBezTo>
                    <a:pt x="1338" y="99"/>
                    <a:pt x="1298" y="30"/>
                    <a:pt x="1229" y="10"/>
                  </a:cubicBezTo>
                  <a:cubicBezTo>
                    <a:pt x="1216" y="4"/>
                    <a:pt x="1201" y="0"/>
                    <a:pt x="118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5"/>
            <p:cNvSpPr/>
            <p:nvPr/>
          </p:nvSpPr>
          <p:spPr>
            <a:xfrm rot="-758099">
              <a:off x="1469038" y="2335163"/>
              <a:ext cx="31521" cy="67186"/>
            </a:xfrm>
            <a:custGeom>
              <a:rect b="b" l="l" r="r" t="t"/>
              <a:pathLst>
                <a:path extrusionOk="0" h="2059" w="966">
                  <a:moveTo>
                    <a:pt x="804" y="0"/>
                  </a:moveTo>
                  <a:cubicBezTo>
                    <a:pt x="755" y="0"/>
                    <a:pt x="708" y="27"/>
                    <a:pt x="689" y="90"/>
                  </a:cubicBezTo>
                  <a:lnTo>
                    <a:pt x="30" y="1890"/>
                  </a:lnTo>
                  <a:cubicBezTo>
                    <a:pt x="1" y="1959"/>
                    <a:pt x="40" y="2028"/>
                    <a:pt x="109" y="2057"/>
                  </a:cubicBezTo>
                  <a:lnTo>
                    <a:pt x="148" y="2057"/>
                  </a:lnTo>
                  <a:cubicBezTo>
                    <a:pt x="155" y="2058"/>
                    <a:pt x="161" y="2059"/>
                    <a:pt x="167" y="2059"/>
                  </a:cubicBezTo>
                  <a:cubicBezTo>
                    <a:pt x="217" y="2059"/>
                    <a:pt x="259" y="2023"/>
                    <a:pt x="276" y="1979"/>
                  </a:cubicBezTo>
                  <a:lnTo>
                    <a:pt x="935" y="169"/>
                  </a:lnTo>
                  <a:cubicBezTo>
                    <a:pt x="966" y="71"/>
                    <a:pt x="883" y="0"/>
                    <a:pt x="804"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5"/>
            <p:cNvSpPr/>
            <p:nvPr/>
          </p:nvSpPr>
          <p:spPr>
            <a:xfrm rot="-758099">
              <a:off x="1510765" y="2368819"/>
              <a:ext cx="28584" cy="78900"/>
            </a:xfrm>
            <a:custGeom>
              <a:rect b="b" l="l" r="r" t="t"/>
              <a:pathLst>
                <a:path extrusionOk="0" h="2418" w="876">
                  <a:moveTo>
                    <a:pt x="723" y="1"/>
                  </a:moveTo>
                  <a:cubicBezTo>
                    <a:pt x="671" y="1"/>
                    <a:pt x="620" y="30"/>
                    <a:pt x="600" y="97"/>
                  </a:cubicBezTo>
                  <a:lnTo>
                    <a:pt x="20" y="2260"/>
                  </a:lnTo>
                  <a:cubicBezTo>
                    <a:pt x="0" y="2329"/>
                    <a:pt x="40" y="2398"/>
                    <a:pt x="118" y="2418"/>
                  </a:cubicBezTo>
                  <a:lnTo>
                    <a:pt x="148" y="2418"/>
                  </a:lnTo>
                  <a:cubicBezTo>
                    <a:pt x="207" y="2418"/>
                    <a:pt x="256" y="2378"/>
                    <a:pt x="266" y="2329"/>
                  </a:cubicBezTo>
                  <a:lnTo>
                    <a:pt x="846" y="166"/>
                  </a:lnTo>
                  <a:cubicBezTo>
                    <a:pt x="876" y="65"/>
                    <a:pt x="799" y="1"/>
                    <a:pt x="723" y="1"/>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5"/>
            <p:cNvSpPr/>
            <p:nvPr/>
          </p:nvSpPr>
          <p:spPr>
            <a:xfrm rot="-758099">
              <a:off x="1021522" y="2764054"/>
              <a:ext cx="639617" cy="654040"/>
            </a:xfrm>
            <a:custGeom>
              <a:rect b="b" l="l" r="r" t="t"/>
              <a:pathLst>
                <a:path extrusionOk="0" h="20044" w="19602">
                  <a:moveTo>
                    <a:pt x="9442" y="0"/>
                  </a:moveTo>
                  <a:lnTo>
                    <a:pt x="8400" y="2901"/>
                  </a:lnTo>
                  <a:cubicBezTo>
                    <a:pt x="8400" y="2901"/>
                    <a:pt x="6197" y="3305"/>
                    <a:pt x="4869" y="4180"/>
                  </a:cubicBezTo>
                  <a:cubicBezTo>
                    <a:pt x="3532" y="5045"/>
                    <a:pt x="1" y="18480"/>
                    <a:pt x="1" y="18480"/>
                  </a:cubicBezTo>
                  <a:lnTo>
                    <a:pt x="12383" y="20043"/>
                  </a:lnTo>
                  <a:lnTo>
                    <a:pt x="16209" y="20043"/>
                  </a:lnTo>
                  <a:cubicBezTo>
                    <a:pt x="16700" y="18666"/>
                    <a:pt x="18146" y="14487"/>
                    <a:pt x="18815" y="11900"/>
                  </a:cubicBezTo>
                  <a:cubicBezTo>
                    <a:pt x="18864" y="11713"/>
                    <a:pt x="18903" y="11536"/>
                    <a:pt x="18953" y="11369"/>
                  </a:cubicBezTo>
                  <a:cubicBezTo>
                    <a:pt x="18972" y="11281"/>
                    <a:pt x="18982" y="11202"/>
                    <a:pt x="19002" y="11133"/>
                  </a:cubicBezTo>
                  <a:cubicBezTo>
                    <a:pt x="19602" y="8399"/>
                    <a:pt x="17890" y="5940"/>
                    <a:pt x="17684" y="5645"/>
                  </a:cubicBezTo>
                  <a:cubicBezTo>
                    <a:pt x="17674" y="5635"/>
                    <a:pt x="17664" y="5626"/>
                    <a:pt x="17664" y="5626"/>
                  </a:cubicBezTo>
                  <a:lnTo>
                    <a:pt x="18412" y="2842"/>
                  </a:lnTo>
                  <a:lnTo>
                    <a:pt x="17763" y="2626"/>
                  </a:lnTo>
                  <a:lnTo>
                    <a:pt x="17753" y="2626"/>
                  </a:lnTo>
                  <a:lnTo>
                    <a:pt x="10809" y="433"/>
                  </a:lnTo>
                  <a:lnTo>
                    <a:pt x="94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5"/>
            <p:cNvSpPr/>
            <p:nvPr/>
          </p:nvSpPr>
          <p:spPr>
            <a:xfrm rot="-758099">
              <a:off x="1034568" y="2758524"/>
              <a:ext cx="626467" cy="656748"/>
            </a:xfrm>
            <a:custGeom>
              <a:rect b="b" l="l" r="r" t="t"/>
              <a:pathLst>
                <a:path extrusionOk="0" h="20127" w="19199">
                  <a:moveTo>
                    <a:pt x="9026" y="1"/>
                  </a:moveTo>
                  <a:cubicBezTo>
                    <a:pt x="9002" y="1"/>
                    <a:pt x="8981" y="8"/>
                    <a:pt x="8960" y="15"/>
                  </a:cubicBezTo>
                  <a:cubicBezTo>
                    <a:pt x="8931" y="35"/>
                    <a:pt x="8901" y="64"/>
                    <a:pt x="8891" y="94"/>
                  </a:cubicBezTo>
                  <a:lnTo>
                    <a:pt x="7760" y="3732"/>
                  </a:lnTo>
                  <a:cubicBezTo>
                    <a:pt x="7426" y="3831"/>
                    <a:pt x="5970" y="4313"/>
                    <a:pt x="4771" y="5306"/>
                  </a:cubicBezTo>
                  <a:cubicBezTo>
                    <a:pt x="3423" y="6417"/>
                    <a:pt x="168" y="16685"/>
                    <a:pt x="30" y="17118"/>
                  </a:cubicBezTo>
                  <a:cubicBezTo>
                    <a:pt x="0" y="17220"/>
                    <a:pt x="81" y="17289"/>
                    <a:pt x="159" y="17289"/>
                  </a:cubicBezTo>
                  <a:cubicBezTo>
                    <a:pt x="208" y="17289"/>
                    <a:pt x="257" y="17261"/>
                    <a:pt x="276" y="17196"/>
                  </a:cubicBezTo>
                  <a:cubicBezTo>
                    <a:pt x="315" y="17088"/>
                    <a:pt x="3640" y="6575"/>
                    <a:pt x="4928" y="5503"/>
                  </a:cubicBezTo>
                  <a:cubicBezTo>
                    <a:pt x="6226" y="4431"/>
                    <a:pt x="7878" y="3959"/>
                    <a:pt x="7898" y="3959"/>
                  </a:cubicBezTo>
                  <a:cubicBezTo>
                    <a:pt x="7937" y="3949"/>
                    <a:pt x="7967" y="3919"/>
                    <a:pt x="7987" y="3880"/>
                  </a:cubicBezTo>
                  <a:lnTo>
                    <a:pt x="9108" y="290"/>
                  </a:lnTo>
                  <a:lnTo>
                    <a:pt x="17841" y="3054"/>
                  </a:lnTo>
                  <a:lnTo>
                    <a:pt x="17113" y="5719"/>
                  </a:lnTo>
                  <a:cubicBezTo>
                    <a:pt x="17103" y="5749"/>
                    <a:pt x="17113" y="5788"/>
                    <a:pt x="17133" y="5817"/>
                  </a:cubicBezTo>
                  <a:cubicBezTo>
                    <a:pt x="17153" y="5847"/>
                    <a:pt x="18952" y="8866"/>
                    <a:pt x="18451" y="11227"/>
                  </a:cubicBezTo>
                  <a:cubicBezTo>
                    <a:pt x="17939" y="13616"/>
                    <a:pt x="15648" y="19891"/>
                    <a:pt x="15618" y="19950"/>
                  </a:cubicBezTo>
                  <a:cubicBezTo>
                    <a:pt x="15589" y="20019"/>
                    <a:pt x="15628" y="20097"/>
                    <a:pt x="15697" y="20117"/>
                  </a:cubicBezTo>
                  <a:cubicBezTo>
                    <a:pt x="15707" y="20117"/>
                    <a:pt x="15727" y="20127"/>
                    <a:pt x="15736" y="20127"/>
                  </a:cubicBezTo>
                  <a:cubicBezTo>
                    <a:pt x="15786" y="20127"/>
                    <a:pt x="15835" y="20088"/>
                    <a:pt x="15854" y="20038"/>
                  </a:cubicBezTo>
                  <a:cubicBezTo>
                    <a:pt x="15874" y="19979"/>
                    <a:pt x="18185" y="13695"/>
                    <a:pt x="18697" y="11276"/>
                  </a:cubicBezTo>
                  <a:cubicBezTo>
                    <a:pt x="19198" y="8965"/>
                    <a:pt x="17625" y="6142"/>
                    <a:pt x="17379" y="5729"/>
                  </a:cubicBezTo>
                  <a:lnTo>
                    <a:pt x="18116" y="3005"/>
                  </a:lnTo>
                  <a:cubicBezTo>
                    <a:pt x="18136" y="2936"/>
                    <a:pt x="18097" y="2867"/>
                    <a:pt x="18028" y="2847"/>
                  </a:cubicBezTo>
                  <a:lnTo>
                    <a:pt x="9059" y="5"/>
                  </a:lnTo>
                  <a:cubicBezTo>
                    <a:pt x="9047" y="2"/>
                    <a:pt x="9036" y="1"/>
                    <a:pt x="90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5"/>
            <p:cNvSpPr/>
            <p:nvPr/>
          </p:nvSpPr>
          <p:spPr>
            <a:xfrm rot="-758099">
              <a:off x="1580819" y="2464167"/>
              <a:ext cx="658216" cy="408302"/>
            </a:xfrm>
            <a:custGeom>
              <a:rect b="b" l="l" r="r" t="t"/>
              <a:pathLst>
                <a:path extrusionOk="0" h="12513" w="20172">
                  <a:moveTo>
                    <a:pt x="10654" y="0"/>
                  </a:moveTo>
                  <a:cubicBezTo>
                    <a:pt x="9382" y="0"/>
                    <a:pt x="8222" y="1107"/>
                    <a:pt x="8163" y="2370"/>
                  </a:cubicBezTo>
                  <a:cubicBezTo>
                    <a:pt x="8071" y="2347"/>
                    <a:pt x="7978" y="2336"/>
                    <a:pt x="7885" y="2336"/>
                  </a:cubicBezTo>
                  <a:cubicBezTo>
                    <a:pt x="7236" y="2336"/>
                    <a:pt x="6613" y="2877"/>
                    <a:pt x="6570" y="3531"/>
                  </a:cubicBezTo>
                  <a:cubicBezTo>
                    <a:pt x="6049" y="2872"/>
                    <a:pt x="5429" y="2164"/>
                    <a:pt x="4593" y="2095"/>
                  </a:cubicBezTo>
                  <a:cubicBezTo>
                    <a:pt x="4554" y="2092"/>
                    <a:pt x="4516" y="2091"/>
                    <a:pt x="4477" y="2091"/>
                  </a:cubicBezTo>
                  <a:cubicBezTo>
                    <a:pt x="3463" y="2091"/>
                    <a:pt x="2716" y="3076"/>
                    <a:pt x="3020" y="4062"/>
                  </a:cubicBezTo>
                  <a:cubicBezTo>
                    <a:pt x="2948" y="4049"/>
                    <a:pt x="2876" y="4043"/>
                    <a:pt x="2805" y="4043"/>
                  </a:cubicBezTo>
                  <a:cubicBezTo>
                    <a:pt x="2276" y="4043"/>
                    <a:pt x="1763" y="4380"/>
                    <a:pt x="1486" y="4839"/>
                  </a:cubicBezTo>
                  <a:cubicBezTo>
                    <a:pt x="1161" y="5360"/>
                    <a:pt x="1092" y="5999"/>
                    <a:pt x="1141" y="6609"/>
                  </a:cubicBezTo>
                  <a:cubicBezTo>
                    <a:pt x="374" y="6944"/>
                    <a:pt x="0" y="7986"/>
                    <a:pt x="394" y="8733"/>
                  </a:cubicBezTo>
                  <a:lnTo>
                    <a:pt x="1131" y="9294"/>
                  </a:lnTo>
                  <a:cubicBezTo>
                    <a:pt x="3207" y="10818"/>
                    <a:pt x="5469" y="12353"/>
                    <a:pt x="8035" y="12500"/>
                  </a:cubicBezTo>
                  <a:cubicBezTo>
                    <a:pt x="8177" y="12509"/>
                    <a:pt x="8318" y="12513"/>
                    <a:pt x="8459" y="12513"/>
                  </a:cubicBezTo>
                  <a:cubicBezTo>
                    <a:pt x="9957" y="12513"/>
                    <a:pt x="11431" y="12052"/>
                    <a:pt x="12815" y="11467"/>
                  </a:cubicBezTo>
                  <a:cubicBezTo>
                    <a:pt x="14212" y="10887"/>
                    <a:pt x="15549" y="10189"/>
                    <a:pt x="16828" y="9383"/>
                  </a:cubicBezTo>
                  <a:cubicBezTo>
                    <a:pt x="17929" y="8674"/>
                    <a:pt x="19031" y="7848"/>
                    <a:pt x="19650" y="6688"/>
                  </a:cubicBezTo>
                  <a:cubicBezTo>
                    <a:pt x="19985" y="6088"/>
                    <a:pt x="20172" y="5350"/>
                    <a:pt x="19896" y="4721"/>
                  </a:cubicBezTo>
                  <a:cubicBezTo>
                    <a:pt x="19708" y="4282"/>
                    <a:pt x="19219" y="3967"/>
                    <a:pt x="18758" y="3967"/>
                  </a:cubicBezTo>
                  <a:cubicBezTo>
                    <a:pt x="18568" y="3967"/>
                    <a:pt x="18382" y="4020"/>
                    <a:pt x="18224" y="4141"/>
                  </a:cubicBezTo>
                  <a:cubicBezTo>
                    <a:pt x="18185" y="3580"/>
                    <a:pt x="17624" y="3157"/>
                    <a:pt x="17064" y="3098"/>
                  </a:cubicBezTo>
                  <a:cubicBezTo>
                    <a:pt x="17014" y="3094"/>
                    <a:pt x="16964" y="3092"/>
                    <a:pt x="16914" y="3092"/>
                  </a:cubicBezTo>
                  <a:cubicBezTo>
                    <a:pt x="16406" y="3092"/>
                    <a:pt x="15911" y="3313"/>
                    <a:pt x="15490" y="3600"/>
                  </a:cubicBezTo>
                  <a:cubicBezTo>
                    <a:pt x="15392" y="3039"/>
                    <a:pt x="15136" y="2479"/>
                    <a:pt x="14654" y="2174"/>
                  </a:cubicBezTo>
                  <a:cubicBezTo>
                    <a:pt x="14459" y="2050"/>
                    <a:pt x="14223" y="1986"/>
                    <a:pt x="13991" y="1986"/>
                  </a:cubicBezTo>
                  <a:cubicBezTo>
                    <a:pt x="13652" y="1986"/>
                    <a:pt x="13321" y="2123"/>
                    <a:pt x="13140" y="2410"/>
                  </a:cubicBezTo>
                  <a:cubicBezTo>
                    <a:pt x="13100" y="1141"/>
                    <a:pt x="11940" y="0"/>
                    <a:pt x="10671" y="0"/>
                  </a:cubicBezTo>
                  <a:cubicBezTo>
                    <a:pt x="10666" y="0"/>
                    <a:pt x="10660" y="0"/>
                    <a:pt x="10654" y="0"/>
                  </a:cubicBezTo>
                  <a:close/>
                </a:path>
              </a:pathLst>
            </a:custGeom>
            <a:solidFill>
              <a:srgbClr val="FFD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5"/>
            <p:cNvSpPr/>
            <p:nvPr/>
          </p:nvSpPr>
          <p:spPr>
            <a:xfrm rot="-758099">
              <a:off x="1580819" y="2464167"/>
              <a:ext cx="658216" cy="408302"/>
            </a:xfrm>
            <a:custGeom>
              <a:rect b="b" l="l" r="r" t="t"/>
              <a:pathLst>
                <a:path extrusionOk="0" h="12513" w="20172">
                  <a:moveTo>
                    <a:pt x="10654" y="0"/>
                  </a:moveTo>
                  <a:cubicBezTo>
                    <a:pt x="9382" y="0"/>
                    <a:pt x="8222" y="1107"/>
                    <a:pt x="8163" y="2370"/>
                  </a:cubicBezTo>
                  <a:cubicBezTo>
                    <a:pt x="8071" y="2347"/>
                    <a:pt x="7978" y="2336"/>
                    <a:pt x="7885" y="2336"/>
                  </a:cubicBezTo>
                  <a:cubicBezTo>
                    <a:pt x="7236" y="2336"/>
                    <a:pt x="6613" y="2877"/>
                    <a:pt x="6570" y="3531"/>
                  </a:cubicBezTo>
                  <a:cubicBezTo>
                    <a:pt x="6049" y="2872"/>
                    <a:pt x="5429" y="2164"/>
                    <a:pt x="4593" y="2095"/>
                  </a:cubicBezTo>
                  <a:cubicBezTo>
                    <a:pt x="4554" y="2092"/>
                    <a:pt x="4516" y="2091"/>
                    <a:pt x="4477" y="2091"/>
                  </a:cubicBezTo>
                  <a:cubicBezTo>
                    <a:pt x="3463" y="2091"/>
                    <a:pt x="2716" y="3076"/>
                    <a:pt x="3020" y="4062"/>
                  </a:cubicBezTo>
                  <a:cubicBezTo>
                    <a:pt x="2948" y="4049"/>
                    <a:pt x="2876" y="4043"/>
                    <a:pt x="2805" y="4043"/>
                  </a:cubicBezTo>
                  <a:cubicBezTo>
                    <a:pt x="2276" y="4043"/>
                    <a:pt x="1763" y="4380"/>
                    <a:pt x="1486" y="4839"/>
                  </a:cubicBezTo>
                  <a:cubicBezTo>
                    <a:pt x="1161" y="5360"/>
                    <a:pt x="1092" y="5999"/>
                    <a:pt x="1141" y="6609"/>
                  </a:cubicBezTo>
                  <a:cubicBezTo>
                    <a:pt x="374" y="6944"/>
                    <a:pt x="0" y="7986"/>
                    <a:pt x="394" y="8733"/>
                  </a:cubicBezTo>
                  <a:lnTo>
                    <a:pt x="1131" y="9294"/>
                  </a:lnTo>
                  <a:cubicBezTo>
                    <a:pt x="3207" y="10818"/>
                    <a:pt x="5469" y="12353"/>
                    <a:pt x="8035" y="12500"/>
                  </a:cubicBezTo>
                  <a:cubicBezTo>
                    <a:pt x="8177" y="12509"/>
                    <a:pt x="8318" y="12513"/>
                    <a:pt x="8459" y="12513"/>
                  </a:cubicBezTo>
                  <a:cubicBezTo>
                    <a:pt x="9957" y="12513"/>
                    <a:pt x="11431" y="12052"/>
                    <a:pt x="12815" y="11467"/>
                  </a:cubicBezTo>
                  <a:cubicBezTo>
                    <a:pt x="14212" y="10887"/>
                    <a:pt x="15549" y="10189"/>
                    <a:pt x="16828" y="9383"/>
                  </a:cubicBezTo>
                  <a:cubicBezTo>
                    <a:pt x="17929" y="8674"/>
                    <a:pt x="19031" y="7848"/>
                    <a:pt x="19650" y="6688"/>
                  </a:cubicBezTo>
                  <a:cubicBezTo>
                    <a:pt x="19985" y="6088"/>
                    <a:pt x="20172" y="5350"/>
                    <a:pt x="19896" y="4721"/>
                  </a:cubicBezTo>
                  <a:cubicBezTo>
                    <a:pt x="19708" y="4282"/>
                    <a:pt x="19219" y="3967"/>
                    <a:pt x="18758" y="3967"/>
                  </a:cubicBezTo>
                  <a:cubicBezTo>
                    <a:pt x="18568" y="3967"/>
                    <a:pt x="18382" y="4020"/>
                    <a:pt x="18224" y="4141"/>
                  </a:cubicBezTo>
                  <a:cubicBezTo>
                    <a:pt x="18185" y="3580"/>
                    <a:pt x="17624" y="3157"/>
                    <a:pt x="17064" y="3098"/>
                  </a:cubicBezTo>
                  <a:cubicBezTo>
                    <a:pt x="17014" y="3094"/>
                    <a:pt x="16964" y="3092"/>
                    <a:pt x="16914" y="3092"/>
                  </a:cubicBezTo>
                  <a:cubicBezTo>
                    <a:pt x="16406" y="3092"/>
                    <a:pt x="15911" y="3313"/>
                    <a:pt x="15490" y="3600"/>
                  </a:cubicBezTo>
                  <a:cubicBezTo>
                    <a:pt x="15392" y="3039"/>
                    <a:pt x="15136" y="2479"/>
                    <a:pt x="14654" y="2174"/>
                  </a:cubicBezTo>
                  <a:cubicBezTo>
                    <a:pt x="14459" y="2050"/>
                    <a:pt x="14223" y="1986"/>
                    <a:pt x="13991" y="1986"/>
                  </a:cubicBezTo>
                  <a:cubicBezTo>
                    <a:pt x="13652" y="1986"/>
                    <a:pt x="13321" y="2123"/>
                    <a:pt x="13140" y="2410"/>
                  </a:cubicBezTo>
                  <a:cubicBezTo>
                    <a:pt x="13100" y="1141"/>
                    <a:pt x="11940" y="0"/>
                    <a:pt x="10671" y="0"/>
                  </a:cubicBezTo>
                  <a:cubicBezTo>
                    <a:pt x="10666" y="0"/>
                    <a:pt x="10660" y="0"/>
                    <a:pt x="1065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5"/>
            <p:cNvSpPr/>
            <p:nvPr/>
          </p:nvSpPr>
          <p:spPr>
            <a:xfrm rot="-758099">
              <a:off x="1635191" y="2571135"/>
              <a:ext cx="583134" cy="353320"/>
            </a:xfrm>
            <a:custGeom>
              <a:rect b="b" l="l" r="r" t="t"/>
              <a:pathLst>
                <a:path extrusionOk="0" h="10828" w="17871">
                  <a:moveTo>
                    <a:pt x="13079" y="1"/>
                  </a:moveTo>
                  <a:cubicBezTo>
                    <a:pt x="12575" y="1"/>
                    <a:pt x="12069" y="258"/>
                    <a:pt x="11802" y="828"/>
                  </a:cubicBezTo>
                  <a:cubicBezTo>
                    <a:pt x="11482" y="608"/>
                    <a:pt x="11099" y="505"/>
                    <a:pt x="10712" y="505"/>
                  </a:cubicBezTo>
                  <a:cubicBezTo>
                    <a:pt x="10303" y="505"/>
                    <a:pt x="9889" y="621"/>
                    <a:pt x="9540" y="838"/>
                  </a:cubicBezTo>
                  <a:cubicBezTo>
                    <a:pt x="8872" y="1251"/>
                    <a:pt x="8429" y="1989"/>
                    <a:pt x="8262" y="2766"/>
                  </a:cubicBezTo>
                  <a:cubicBezTo>
                    <a:pt x="7908" y="2363"/>
                    <a:pt x="7544" y="1940"/>
                    <a:pt x="7062" y="1704"/>
                  </a:cubicBezTo>
                  <a:cubicBezTo>
                    <a:pt x="6858" y="1608"/>
                    <a:pt x="6626" y="1554"/>
                    <a:pt x="6398" y="1554"/>
                  </a:cubicBezTo>
                  <a:cubicBezTo>
                    <a:pt x="6087" y="1554"/>
                    <a:pt x="5783" y="1654"/>
                    <a:pt x="5567" y="1881"/>
                  </a:cubicBezTo>
                  <a:cubicBezTo>
                    <a:pt x="5205" y="1333"/>
                    <a:pt x="4627" y="1065"/>
                    <a:pt x="4050" y="1065"/>
                  </a:cubicBezTo>
                  <a:cubicBezTo>
                    <a:pt x="3434" y="1065"/>
                    <a:pt x="2819" y="1370"/>
                    <a:pt x="2469" y="1969"/>
                  </a:cubicBezTo>
                  <a:cubicBezTo>
                    <a:pt x="2376" y="1945"/>
                    <a:pt x="2280" y="1933"/>
                    <a:pt x="2184" y="1933"/>
                  </a:cubicBezTo>
                  <a:cubicBezTo>
                    <a:pt x="1777" y="1933"/>
                    <a:pt x="1367" y="2142"/>
                    <a:pt x="1112" y="2461"/>
                  </a:cubicBezTo>
                  <a:cubicBezTo>
                    <a:pt x="807" y="2874"/>
                    <a:pt x="669" y="3385"/>
                    <a:pt x="709" y="3897"/>
                  </a:cubicBezTo>
                  <a:cubicBezTo>
                    <a:pt x="276" y="4084"/>
                    <a:pt x="1" y="4526"/>
                    <a:pt x="20" y="4998"/>
                  </a:cubicBezTo>
                  <a:lnTo>
                    <a:pt x="158" y="6169"/>
                  </a:lnTo>
                  <a:cubicBezTo>
                    <a:pt x="1594" y="8431"/>
                    <a:pt x="3826" y="10319"/>
                    <a:pt x="6482" y="10732"/>
                  </a:cubicBezTo>
                  <a:cubicBezTo>
                    <a:pt x="6880" y="10797"/>
                    <a:pt x="7281" y="10828"/>
                    <a:pt x="7683" y="10828"/>
                  </a:cubicBezTo>
                  <a:cubicBezTo>
                    <a:pt x="8908" y="10828"/>
                    <a:pt x="10136" y="10547"/>
                    <a:pt x="11291" y="10132"/>
                  </a:cubicBezTo>
                  <a:cubicBezTo>
                    <a:pt x="13366" y="9385"/>
                    <a:pt x="15313" y="8145"/>
                    <a:pt x="16641" y="6375"/>
                  </a:cubicBezTo>
                  <a:cubicBezTo>
                    <a:pt x="17153" y="5677"/>
                    <a:pt x="17585" y="4890"/>
                    <a:pt x="17723" y="4034"/>
                  </a:cubicBezTo>
                  <a:cubicBezTo>
                    <a:pt x="17870" y="3189"/>
                    <a:pt x="17703" y="2244"/>
                    <a:pt x="17143" y="1586"/>
                  </a:cubicBezTo>
                  <a:cubicBezTo>
                    <a:pt x="16818" y="1192"/>
                    <a:pt x="16356" y="927"/>
                    <a:pt x="15854" y="868"/>
                  </a:cubicBezTo>
                  <a:cubicBezTo>
                    <a:pt x="15791" y="859"/>
                    <a:pt x="15729" y="855"/>
                    <a:pt x="15666" y="855"/>
                  </a:cubicBezTo>
                  <a:cubicBezTo>
                    <a:pt x="15222" y="855"/>
                    <a:pt x="14803" y="1066"/>
                    <a:pt x="14527" y="1428"/>
                  </a:cubicBezTo>
                  <a:cubicBezTo>
                    <a:pt x="14521" y="530"/>
                    <a:pt x="13802" y="1"/>
                    <a:pt x="13079" y="1"/>
                  </a:cubicBezTo>
                  <a:close/>
                </a:path>
              </a:pathLst>
            </a:custGeom>
            <a:solidFill>
              <a:srgbClr val="000000">
                <a:alpha val="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5"/>
            <p:cNvSpPr/>
            <p:nvPr/>
          </p:nvSpPr>
          <p:spPr>
            <a:xfrm rot="-758099">
              <a:off x="1669632" y="2640795"/>
              <a:ext cx="640563" cy="632177"/>
            </a:xfrm>
            <a:custGeom>
              <a:rect b="b" l="l" r="r" t="t"/>
              <a:pathLst>
                <a:path extrusionOk="0" h="19374" w="19631">
                  <a:moveTo>
                    <a:pt x="10682" y="0"/>
                  </a:moveTo>
                  <a:cubicBezTo>
                    <a:pt x="10618" y="0"/>
                    <a:pt x="10552" y="3"/>
                    <a:pt x="10484" y="9"/>
                  </a:cubicBezTo>
                  <a:cubicBezTo>
                    <a:pt x="9245" y="107"/>
                    <a:pt x="8793" y="1218"/>
                    <a:pt x="8665" y="1622"/>
                  </a:cubicBezTo>
                  <a:cubicBezTo>
                    <a:pt x="8645" y="1671"/>
                    <a:pt x="8635" y="1720"/>
                    <a:pt x="8625" y="1769"/>
                  </a:cubicBezTo>
                  <a:cubicBezTo>
                    <a:pt x="8625" y="1769"/>
                    <a:pt x="8596" y="3382"/>
                    <a:pt x="7091" y="3559"/>
                  </a:cubicBezTo>
                  <a:cubicBezTo>
                    <a:pt x="7010" y="3568"/>
                    <a:pt x="6932" y="3573"/>
                    <a:pt x="6857" y="3573"/>
                  </a:cubicBezTo>
                  <a:cubicBezTo>
                    <a:pt x="5510" y="3573"/>
                    <a:pt x="4937" y="2162"/>
                    <a:pt x="4937" y="2162"/>
                  </a:cubicBezTo>
                  <a:cubicBezTo>
                    <a:pt x="4898" y="2084"/>
                    <a:pt x="4849" y="2005"/>
                    <a:pt x="4800" y="1936"/>
                  </a:cubicBezTo>
                  <a:cubicBezTo>
                    <a:pt x="4584" y="1646"/>
                    <a:pt x="4117" y="1175"/>
                    <a:pt x="3322" y="1175"/>
                  </a:cubicBezTo>
                  <a:cubicBezTo>
                    <a:pt x="3174" y="1175"/>
                    <a:pt x="3014" y="1191"/>
                    <a:pt x="2842" y="1228"/>
                  </a:cubicBezTo>
                  <a:cubicBezTo>
                    <a:pt x="1348" y="1543"/>
                    <a:pt x="1407" y="2733"/>
                    <a:pt x="1407" y="2733"/>
                  </a:cubicBezTo>
                  <a:cubicBezTo>
                    <a:pt x="1367" y="2674"/>
                    <a:pt x="1318" y="2625"/>
                    <a:pt x="1279" y="2585"/>
                  </a:cubicBezTo>
                  <a:cubicBezTo>
                    <a:pt x="1249" y="2546"/>
                    <a:pt x="1220" y="2517"/>
                    <a:pt x="1180" y="2477"/>
                  </a:cubicBezTo>
                  <a:cubicBezTo>
                    <a:pt x="1131" y="2438"/>
                    <a:pt x="1092" y="2399"/>
                    <a:pt x="1053" y="2369"/>
                  </a:cubicBezTo>
                  <a:cubicBezTo>
                    <a:pt x="1043" y="2359"/>
                    <a:pt x="1033" y="2340"/>
                    <a:pt x="1023" y="2340"/>
                  </a:cubicBezTo>
                  <a:cubicBezTo>
                    <a:pt x="885" y="2234"/>
                    <a:pt x="765" y="2185"/>
                    <a:pt x="662" y="2185"/>
                  </a:cubicBezTo>
                  <a:cubicBezTo>
                    <a:pt x="582" y="2185"/>
                    <a:pt x="513" y="2215"/>
                    <a:pt x="453" y="2271"/>
                  </a:cubicBezTo>
                  <a:cubicBezTo>
                    <a:pt x="266" y="2428"/>
                    <a:pt x="158" y="2831"/>
                    <a:pt x="108" y="3323"/>
                  </a:cubicBezTo>
                  <a:cubicBezTo>
                    <a:pt x="0" y="4562"/>
                    <a:pt x="217" y="6362"/>
                    <a:pt x="217" y="6362"/>
                  </a:cubicBezTo>
                  <a:lnTo>
                    <a:pt x="3236" y="19068"/>
                  </a:lnTo>
                  <a:lnTo>
                    <a:pt x="4583" y="19373"/>
                  </a:lnTo>
                  <a:lnTo>
                    <a:pt x="7366" y="19373"/>
                  </a:lnTo>
                  <a:lnTo>
                    <a:pt x="8478" y="18616"/>
                  </a:lnTo>
                  <a:lnTo>
                    <a:pt x="9628" y="19373"/>
                  </a:lnTo>
                  <a:lnTo>
                    <a:pt x="12795" y="19373"/>
                  </a:lnTo>
                  <a:lnTo>
                    <a:pt x="14349" y="18675"/>
                  </a:lnTo>
                  <a:lnTo>
                    <a:pt x="15736" y="19373"/>
                  </a:lnTo>
                  <a:lnTo>
                    <a:pt x="17968" y="19373"/>
                  </a:lnTo>
                  <a:lnTo>
                    <a:pt x="18008" y="19354"/>
                  </a:lnTo>
                  <a:lnTo>
                    <a:pt x="18401" y="4287"/>
                  </a:lnTo>
                  <a:cubicBezTo>
                    <a:pt x="18401" y="4287"/>
                    <a:pt x="19630" y="2015"/>
                    <a:pt x="18578" y="1504"/>
                  </a:cubicBezTo>
                  <a:cubicBezTo>
                    <a:pt x="18440" y="1445"/>
                    <a:pt x="18303" y="1415"/>
                    <a:pt x="18155" y="1405"/>
                  </a:cubicBezTo>
                  <a:cubicBezTo>
                    <a:pt x="17418" y="1366"/>
                    <a:pt x="17064" y="854"/>
                    <a:pt x="16857" y="569"/>
                  </a:cubicBezTo>
                  <a:cubicBezTo>
                    <a:pt x="16782" y="460"/>
                    <a:pt x="16726" y="384"/>
                    <a:pt x="16682" y="384"/>
                  </a:cubicBezTo>
                  <a:cubicBezTo>
                    <a:pt x="16663" y="384"/>
                    <a:pt x="16646" y="399"/>
                    <a:pt x="16631" y="432"/>
                  </a:cubicBezTo>
                  <a:lnTo>
                    <a:pt x="16601" y="471"/>
                  </a:lnTo>
                  <a:cubicBezTo>
                    <a:pt x="16562" y="589"/>
                    <a:pt x="16523" y="707"/>
                    <a:pt x="16503" y="825"/>
                  </a:cubicBezTo>
                  <a:cubicBezTo>
                    <a:pt x="16503" y="825"/>
                    <a:pt x="16237" y="1897"/>
                    <a:pt x="15539" y="2576"/>
                  </a:cubicBezTo>
                  <a:cubicBezTo>
                    <a:pt x="15362" y="2753"/>
                    <a:pt x="15146" y="2890"/>
                    <a:pt x="14910" y="2989"/>
                  </a:cubicBezTo>
                  <a:cubicBezTo>
                    <a:pt x="14733" y="3057"/>
                    <a:pt x="14546" y="3097"/>
                    <a:pt x="14349" y="3107"/>
                  </a:cubicBezTo>
                  <a:lnTo>
                    <a:pt x="14290" y="3107"/>
                  </a:lnTo>
                  <a:cubicBezTo>
                    <a:pt x="14274" y="3107"/>
                    <a:pt x="14258" y="3107"/>
                    <a:pt x="14243" y="3107"/>
                  </a:cubicBezTo>
                  <a:cubicBezTo>
                    <a:pt x="12719" y="3107"/>
                    <a:pt x="12353" y="1238"/>
                    <a:pt x="12353" y="1238"/>
                  </a:cubicBezTo>
                  <a:cubicBezTo>
                    <a:pt x="12353" y="1238"/>
                    <a:pt x="12343" y="1199"/>
                    <a:pt x="12313" y="1140"/>
                  </a:cubicBezTo>
                  <a:cubicBezTo>
                    <a:pt x="12211" y="851"/>
                    <a:pt x="11792" y="0"/>
                    <a:pt x="106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5"/>
            <p:cNvSpPr/>
            <p:nvPr/>
          </p:nvSpPr>
          <p:spPr>
            <a:xfrm rot="-758099">
              <a:off x="1623160" y="2757463"/>
              <a:ext cx="209290" cy="574977"/>
            </a:xfrm>
            <a:custGeom>
              <a:rect b="b" l="l" r="r" t="t"/>
              <a:pathLst>
                <a:path extrusionOk="0" h="17621" w="6414">
                  <a:moveTo>
                    <a:pt x="1570" y="0"/>
                  </a:moveTo>
                  <a:cubicBezTo>
                    <a:pt x="1525" y="0"/>
                    <a:pt x="1481" y="2"/>
                    <a:pt x="1437" y="6"/>
                  </a:cubicBezTo>
                  <a:cubicBezTo>
                    <a:pt x="561" y="95"/>
                    <a:pt x="1" y="960"/>
                    <a:pt x="1" y="960"/>
                  </a:cubicBezTo>
                  <a:lnTo>
                    <a:pt x="4053" y="17620"/>
                  </a:lnTo>
                  <a:lnTo>
                    <a:pt x="6413" y="17620"/>
                  </a:lnTo>
                  <a:lnTo>
                    <a:pt x="3669" y="3704"/>
                  </a:lnTo>
                  <a:lnTo>
                    <a:pt x="3463" y="2671"/>
                  </a:lnTo>
                  <a:lnTo>
                    <a:pt x="3109" y="832"/>
                  </a:lnTo>
                  <a:cubicBezTo>
                    <a:pt x="3069" y="793"/>
                    <a:pt x="3040" y="764"/>
                    <a:pt x="3000" y="724"/>
                  </a:cubicBezTo>
                  <a:cubicBezTo>
                    <a:pt x="2951" y="685"/>
                    <a:pt x="2912" y="646"/>
                    <a:pt x="2873" y="616"/>
                  </a:cubicBezTo>
                  <a:cubicBezTo>
                    <a:pt x="2863" y="606"/>
                    <a:pt x="2863" y="596"/>
                    <a:pt x="2853" y="596"/>
                  </a:cubicBezTo>
                  <a:cubicBezTo>
                    <a:pt x="2705" y="459"/>
                    <a:pt x="2548" y="341"/>
                    <a:pt x="2381" y="242"/>
                  </a:cubicBezTo>
                  <a:cubicBezTo>
                    <a:pt x="2134" y="81"/>
                    <a:pt x="1852" y="0"/>
                    <a:pt x="157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5"/>
            <p:cNvSpPr/>
            <p:nvPr/>
          </p:nvSpPr>
          <p:spPr>
            <a:xfrm rot="-758099">
              <a:off x="1829672" y="2674845"/>
              <a:ext cx="157278" cy="616613"/>
            </a:xfrm>
            <a:custGeom>
              <a:rect b="b" l="l" r="r" t="t"/>
              <a:pathLst>
                <a:path extrusionOk="0" h="18897" w="4820">
                  <a:moveTo>
                    <a:pt x="2147" y="0"/>
                  </a:moveTo>
                  <a:cubicBezTo>
                    <a:pt x="2071" y="0"/>
                    <a:pt x="1992" y="4"/>
                    <a:pt x="1909" y="14"/>
                  </a:cubicBezTo>
                  <a:cubicBezTo>
                    <a:pt x="394" y="191"/>
                    <a:pt x="138" y="1685"/>
                    <a:pt x="138" y="1685"/>
                  </a:cubicBezTo>
                  <a:cubicBezTo>
                    <a:pt x="99" y="1597"/>
                    <a:pt x="50" y="1528"/>
                    <a:pt x="1" y="1459"/>
                  </a:cubicBezTo>
                  <a:lnTo>
                    <a:pt x="1" y="1459"/>
                  </a:lnTo>
                  <a:lnTo>
                    <a:pt x="660" y="5924"/>
                  </a:lnTo>
                  <a:lnTo>
                    <a:pt x="906" y="7567"/>
                  </a:lnTo>
                  <a:lnTo>
                    <a:pt x="2577" y="18896"/>
                  </a:lnTo>
                  <a:lnTo>
                    <a:pt x="4820" y="18896"/>
                  </a:lnTo>
                  <a:lnTo>
                    <a:pt x="4240" y="7891"/>
                  </a:lnTo>
                  <a:lnTo>
                    <a:pt x="4151" y="6190"/>
                  </a:lnTo>
                  <a:lnTo>
                    <a:pt x="3876" y="1145"/>
                  </a:lnTo>
                  <a:cubicBezTo>
                    <a:pt x="3856" y="1194"/>
                    <a:pt x="3846" y="1243"/>
                    <a:pt x="3836" y="1292"/>
                  </a:cubicBezTo>
                  <a:cubicBezTo>
                    <a:pt x="3836" y="1292"/>
                    <a:pt x="3467" y="0"/>
                    <a:pt x="214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5"/>
            <p:cNvSpPr/>
            <p:nvPr/>
          </p:nvSpPr>
          <p:spPr>
            <a:xfrm rot="-758099">
              <a:off x="2066106" y="2592820"/>
              <a:ext cx="148304" cy="646274"/>
            </a:xfrm>
            <a:custGeom>
              <a:rect b="b" l="l" r="r" t="t"/>
              <a:pathLst>
                <a:path extrusionOk="0" h="19806" w="4545">
                  <a:moveTo>
                    <a:pt x="1972" y="1"/>
                  </a:moveTo>
                  <a:cubicBezTo>
                    <a:pt x="1967" y="1"/>
                    <a:pt x="1962" y="3"/>
                    <a:pt x="1958" y="8"/>
                  </a:cubicBezTo>
                  <a:cubicBezTo>
                    <a:pt x="374" y="106"/>
                    <a:pt x="30" y="1670"/>
                    <a:pt x="30" y="1670"/>
                  </a:cubicBezTo>
                  <a:cubicBezTo>
                    <a:pt x="30" y="1670"/>
                    <a:pt x="20" y="1631"/>
                    <a:pt x="0" y="1572"/>
                  </a:cubicBezTo>
                  <a:lnTo>
                    <a:pt x="0" y="1572"/>
                  </a:lnTo>
                  <a:lnTo>
                    <a:pt x="109" y="6017"/>
                  </a:lnTo>
                  <a:lnTo>
                    <a:pt x="158" y="7846"/>
                  </a:lnTo>
                  <a:lnTo>
                    <a:pt x="472" y="19805"/>
                  </a:lnTo>
                  <a:lnTo>
                    <a:pt x="4249" y="19805"/>
                  </a:lnTo>
                  <a:lnTo>
                    <a:pt x="4308" y="16255"/>
                  </a:lnTo>
                  <a:lnTo>
                    <a:pt x="4485" y="4689"/>
                  </a:lnTo>
                  <a:lnTo>
                    <a:pt x="4505" y="3588"/>
                  </a:lnTo>
                  <a:lnTo>
                    <a:pt x="4544" y="1001"/>
                  </a:lnTo>
                  <a:cubicBezTo>
                    <a:pt x="4469" y="892"/>
                    <a:pt x="4413" y="816"/>
                    <a:pt x="4366" y="816"/>
                  </a:cubicBezTo>
                  <a:cubicBezTo>
                    <a:pt x="4345" y="816"/>
                    <a:pt x="4326" y="831"/>
                    <a:pt x="4308" y="864"/>
                  </a:cubicBezTo>
                  <a:lnTo>
                    <a:pt x="4288" y="903"/>
                  </a:lnTo>
                  <a:cubicBezTo>
                    <a:pt x="4239" y="1021"/>
                    <a:pt x="4210" y="1139"/>
                    <a:pt x="4190" y="1267"/>
                  </a:cubicBezTo>
                  <a:cubicBezTo>
                    <a:pt x="3803" y="483"/>
                    <a:pt x="3009" y="2"/>
                    <a:pt x="2157" y="2"/>
                  </a:cubicBezTo>
                  <a:cubicBezTo>
                    <a:pt x="2101" y="2"/>
                    <a:pt x="2044" y="4"/>
                    <a:pt x="1987" y="8"/>
                  </a:cubicBezTo>
                  <a:cubicBezTo>
                    <a:pt x="1982" y="3"/>
                    <a:pt x="1977" y="1"/>
                    <a:pt x="19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5"/>
            <p:cNvSpPr/>
            <p:nvPr/>
          </p:nvSpPr>
          <p:spPr>
            <a:xfrm rot="-758099">
              <a:off x="2083722" y="2653543"/>
              <a:ext cx="43039" cy="115739"/>
            </a:xfrm>
            <a:custGeom>
              <a:rect b="b" l="l" r="r" t="t"/>
              <a:pathLst>
                <a:path extrusionOk="0" h="3547" w="1319">
                  <a:moveTo>
                    <a:pt x="581" y="0"/>
                  </a:moveTo>
                  <a:cubicBezTo>
                    <a:pt x="257" y="0"/>
                    <a:pt x="1" y="266"/>
                    <a:pt x="11" y="590"/>
                  </a:cubicBezTo>
                  <a:lnTo>
                    <a:pt x="50" y="2980"/>
                  </a:lnTo>
                  <a:cubicBezTo>
                    <a:pt x="60" y="3265"/>
                    <a:pt x="276" y="3501"/>
                    <a:pt x="561" y="3541"/>
                  </a:cubicBezTo>
                  <a:cubicBezTo>
                    <a:pt x="589" y="3545"/>
                    <a:pt x="617" y="3547"/>
                    <a:pt x="644" y="3547"/>
                  </a:cubicBezTo>
                  <a:cubicBezTo>
                    <a:pt x="944" y="3547"/>
                    <a:pt x="1202" y="3306"/>
                    <a:pt x="1211" y="2990"/>
                  </a:cubicBezTo>
                  <a:lnTo>
                    <a:pt x="1299" y="600"/>
                  </a:lnTo>
                  <a:cubicBezTo>
                    <a:pt x="1319" y="276"/>
                    <a:pt x="1053" y="0"/>
                    <a:pt x="719" y="0"/>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5"/>
            <p:cNvSpPr/>
            <p:nvPr/>
          </p:nvSpPr>
          <p:spPr>
            <a:xfrm rot="-758099">
              <a:off x="2112809" y="2792349"/>
              <a:ext cx="31456" cy="75343"/>
            </a:xfrm>
            <a:custGeom>
              <a:rect b="b" l="l" r="r" t="t"/>
              <a:pathLst>
                <a:path extrusionOk="0" h="2309" w="964">
                  <a:moveTo>
                    <a:pt x="469" y="0"/>
                  </a:moveTo>
                  <a:cubicBezTo>
                    <a:pt x="448" y="0"/>
                    <a:pt x="426" y="2"/>
                    <a:pt x="404" y="5"/>
                  </a:cubicBezTo>
                  <a:cubicBezTo>
                    <a:pt x="197" y="35"/>
                    <a:pt x="40" y="212"/>
                    <a:pt x="30" y="428"/>
                  </a:cubicBezTo>
                  <a:lnTo>
                    <a:pt x="1" y="1864"/>
                  </a:lnTo>
                  <a:cubicBezTo>
                    <a:pt x="1" y="2090"/>
                    <a:pt x="178" y="2287"/>
                    <a:pt x="414" y="2307"/>
                  </a:cubicBezTo>
                  <a:lnTo>
                    <a:pt x="502" y="2307"/>
                  </a:lnTo>
                  <a:cubicBezTo>
                    <a:pt x="513" y="2308"/>
                    <a:pt x="524" y="2308"/>
                    <a:pt x="534" y="2308"/>
                  </a:cubicBezTo>
                  <a:cubicBezTo>
                    <a:pt x="775" y="2308"/>
                    <a:pt x="964" y="2099"/>
                    <a:pt x="955" y="1854"/>
                  </a:cubicBezTo>
                  <a:lnTo>
                    <a:pt x="895" y="419"/>
                  </a:lnTo>
                  <a:cubicBezTo>
                    <a:pt x="887" y="185"/>
                    <a:pt x="697" y="0"/>
                    <a:pt x="469" y="0"/>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5"/>
            <p:cNvSpPr/>
            <p:nvPr/>
          </p:nvSpPr>
          <p:spPr>
            <a:xfrm rot="-758099">
              <a:off x="2174291" y="2564054"/>
              <a:ext cx="150849" cy="650450"/>
            </a:xfrm>
            <a:custGeom>
              <a:rect b="b" l="l" r="r" t="t"/>
              <a:pathLst>
                <a:path extrusionOk="0" h="19934" w="4623">
                  <a:moveTo>
                    <a:pt x="2518" y="1"/>
                  </a:moveTo>
                  <a:cubicBezTo>
                    <a:pt x="2348" y="1"/>
                    <a:pt x="2177" y="21"/>
                    <a:pt x="2016" y="57"/>
                  </a:cubicBezTo>
                  <a:cubicBezTo>
                    <a:pt x="1505" y="165"/>
                    <a:pt x="1082" y="510"/>
                    <a:pt x="885" y="992"/>
                  </a:cubicBezTo>
                  <a:lnTo>
                    <a:pt x="866" y="1031"/>
                  </a:lnTo>
                  <a:lnTo>
                    <a:pt x="728" y="3962"/>
                  </a:lnTo>
                  <a:lnTo>
                    <a:pt x="669" y="5270"/>
                  </a:lnTo>
                  <a:lnTo>
                    <a:pt x="364" y="11849"/>
                  </a:lnTo>
                  <a:lnTo>
                    <a:pt x="0" y="19933"/>
                  </a:lnTo>
                  <a:lnTo>
                    <a:pt x="3059" y="19933"/>
                  </a:lnTo>
                  <a:lnTo>
                    <a:pt x="4622" y="1326"/>
                  </a:lnTo>
                  <a:cubicBezTo>
                    <a:pt x="4622" y="1326"/>
                    <a:pt x="4524" y="539"/>
                    <a:pt x="3570" y="175"/>
                  </a:cubicBezTo>
                  <a:cubicBezTo>
                    <a:pt x="3285" y="77"/>
                    <a:pt x="2990" y="18"/>
                    <a:pt x="2695" y="8"/>
                  </a:cubicBezTo>
                  <a:cubicBezTo>
                    <a:pt x="2636" y="3"/>
                    <a:pt x="2577" y="1"/>
                    <a:pt x="25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5"/>
            <p:cNvSpPr/>
            <p:nvPr/>
          </p:nvSpPr>
          <p:spPr>
            <a:xfrm rot="-758099">
              <a:off x="817181" y="3118294"/>
              <a:ext cx="358802" cy="333611"/>
            </a:xfrm>
            <a:custGeom>
              <a:rect b="b" l="l" r="r" t="t"/>
              <a:pathLst>
                <a:path extrusionOk="0" h="10224" w="10996">
                  <a:moveTo>
                    <a:pt x="5489" y="0"/>
                  </a:moveTo>
                  <a:cubicBezTo>
                    <a:pt x="3021" y="0"/>
                    <a:pt x="852" y="1789"/>
                    <a:pt x="453" y="4296"/>
                  </a:cubicBezTo>
                  <a:cubicBezTo>
                    <a:pt x="1" y="7089"/>
                    <a:pt x="1889" y="9705"/>
                    <a:pt x="4682" y="10157"/>
                  </a:cubicBezTo>
                  <a:cubicBezTo>
                    <a:pt x="4958" y="10202"/>
                    <a:pt x="5233" y="10224"/>
                    <a:pt x="5505" y="10224"/>
                  </a:cubicBezTo>
                  <a:cubicBezTo>
                    <a:pt x="7965" y="10224"/>
                    <a:pt x="10136" y="8435"/>
                    <a:pt x="10544" y="5928"/>
                  </a:cubicBezTo>
                  <a:cubicBezTo>
                    <a:pt x="10996" y="3145"/>
                    <a:pt x="9098" y="519"/>
                    <a:pt x="6315" y="67"/>
                  </a:cubicBezTo>
                  <a:cubicBezTo>
                    <a:pt x="6037" y="22"/>
                    <a:pt x="5761" y="0"/>
                    <a:pt x="54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5"/>
            <p:cNvSpPr/>
            <p:nvPr/>
          </p:nvSpPr>
          <p:spPr>
            <a:xfrm rot="-758099">
              <a:off x="1950861" y="2051752"/>
              <a:ext cx="284601" cy="423181"/>
            </a:xfrm>
            <a:custGeom>
              <a:rect b="b" l="l" r="r" t="t"/>
              <a:pathLst>
                <a:path extrusionOk="0" h="12969" w="8722">
                  <a:moveTo>
                    <a:pt x="3145" y="3636"/>
                  </a:moveTo>
                  <a:cubicBezTo>
                    <a:pt x="3528" y="3636"/>
                    <a:pt x="3902" y="3724"/>
                    <a:pt x="4246" y="3882"/>
                  </a:cubicBezTo>
                  <a:cubicBezTo>
                    <a:pt x="4207" y="4049"/>
                    <a:pt x="4158" y="4206"/>
                    <a:pt x="4089" y="4354"/>
                  </a:cubicBezTo>
                  <a:cubicBezTo>
                    <a:pt x="3774" y="5081"/>
                    <a:pt x="3056" y="5583"/>
                    <a:pt x="2329" y="5583"/>
                  </a:cubicBezTo>
                  <a:cubicBezTo>
                    <a:pt x="2313" y="5584"/>
                    <a:pt x="2297" y="5584"/>
                    <a:pt x="2281" y="5584"/>
                  </a:cubicBezTo>
                  <a:cubicBezTo>
                    <a:pt x="2110" y="5584"/>
                    <a:pt x="1942" y="5536"/>
                    <a:pt x="1797" y="5455"/>
                  </a:cubicBezTo>
                  <a:cubicBezTo>
                    <a:pt x="1502" y="5259"/>
                    <a:pt x="1404" y="4806"/>
                    <a:pt x="1581" y="4442"/>
                  </a:cubicBezTo>
                  <a:cubicBezTo>
                    <a:pt x="1729" y="4108"/>
                    <a:pt x="2083" y="3852"/>
                    <a:pt x="2525" y="3714"/>
                  </a:cubicBezTo>
                  <a:cubicBezTo>
                    <a:pt x="2722" y="3665"/>
                    <a:pt x="2938" y="3636"/>
                    <a:pt x="3145" y="3636"/>
                  </a:cubicBezTo>
                  <a:close/>
                  <a:moveTo>
                    <a:pt x="5210" y="7511"/>
                  </a:moveTo>
                  <a:cubicBezTo>
                    <a:pt x="5505" y="7521"/>
                    <a:pt x="5800" y="7570"/>
                    <a:pt x="6085" y="7658"/>
                  </a:cubicBezTo>
                  <a:cubicBezTo>
                    <a:pt x="6076" y="7757"/>
                    <a:pt x="6066" y="7855"/>
                    <a:pt x="6056" y="7953"/>
                  </a:cubicBezTo>
                  <a:cubicBezTo>
                    <a:pt x="5967" y="8543"/>
                    <a:pt x="5731" y="9340"/>
                    <a:pt x="5122" y="9783"/>
                  </a:cubicBezTo>
                  <a:cubicBezTo>
                    <a:pt x="4877" y="9951"/>
                    <a:pt x="4585" y="10041"/>
                    <a:pt x="4292" y="10041"/>
                  </a:cubicBezTo>
                  <a:cubicBezTo>
                    <a:pt x="4208" y="10041"/>
                    <a:pt x="4123" y="10034"/>
                    <a:pt x="4040" y="10019"/>
                  </a:cubicBezTo>
                  <a:cubicBezTo>
                    <a:pt x="3764" y="9979"/>
                    <a:pt x="3528" y="9822"/>
                    <a:pt x="3371" y="9605"/>
                  </a:cubicBezTo>
                  <a:cubicBezTo>
                    <a:pt x="3214" y="9340"/>
                    <a:pt x="3184" y="9025"/>
                    <a:pt x="3292" y="8740"/>
                  </a:cubicBezTo>
                  <a:cubicBezTo>
                    <a:pt x="3489" y="8238"/>
                    <a:pt x="3882" y="7845"/>
                    <a:pt x="4384" y="7658"/>
                  </a:cubicBezTo>
                  <a:cubicBezTo>
                    <a:pt x="4650" y="7560"/>
                    <a:pt x="4925" y="7511"/>
                    <a:pt x="5210" y="7511"/>
                  </a:cubicBezTo>
                  <a:close/>
                  <a:moveTo>
                    <a:pt x="1610" y="1"/>
                  </a:moveTo>
                  <a:cubicBezTo>
                    <a:pt x="1082" y="1"/>
                    <a:pt x="568" y="158"/>
                    <a:pt x="165" y="459"/>
                  </a:cubicBezTo>
                  <a:cubicBezTo>
                    <a:pt x="1" y="561"/>
                    <a:pt x="110" y="774"/>
                    <a:pt x="255" y="774"/>
                  </a:cubicBezTo>
                  <a:cubicBezTo>
                    <a:pt x="293" y="774"/>
                    <a:pt x="333" y="759"/>
                    <a:pt x="371" y="725"/>
                  </a:cubicBezTo>
                  <a:cubicBezTo>
                    <a:pt x="711" y="469"/>
                    <a:pt x="1147" y="335"/>
                    <a:pt x="1599" y="335"/>
                  </a:cubicBezTo>
                  <a:cubicBezTo>
                    <a:pt x="1893" y="335"/>
                    <a:pt x="2193" y="392"/>
                    <a:pt x="2476" y="508"/>
                  </a:cubicBezTo>
                  <a:cubicBezTo>
                    <a:pt x="3174" y="813"/>
                    <a:pt x="3725" y="1384"/>
                    <a:pt x="4020" y="2082"/>
                  </a:cubicBezTo>
                  <a:cubicBezTo>
                    <a:pt x="4217" y="2534"/>
                    <a:pt x="4315" y="3036"/>
                    <a:pt x="4286" y="3528"/>
                  </a:cubicBezTo>
                  <a:cubicBezTo>
                    <a:pt x="3926" y="3372"/>
                    <a:pt x="3544" y="3292"/>
                    <a:pt x="3160" y="3292"/>
                  </a:cubicBezTo>
                  <a:cubicBezTo>
                    <a:pt x="2914" y="3292"/>
                    <a:pt x="2668" y="3325"/>
                    <a:pt x="2427" y="3390"/>
                  </a:cubicBezTo>
                  <a:cubicBezTo>
                    <a:pt x="1886" y="3547"/>
                    <a:pt x="1463" y="3882"/>
                    <a:pt x="1266" y="4295"/>
                  </a:cubicBezTo>
                  <a:cubicBezTo>
                    <a:pt x="1021" y="4816"/>
                    <a:pt x="1168" y="5445"/>
                    <a:pt x="1601" y="5731"/>
                  </a:cubicBezTo>
                  <a:cubicBezTo>
                    <a:pt x="1804" y="5860"/>
                    <a:pt x="2032" y="5928"/>
                    <a:pt x="2271" y="5928"/>
                  </a:cubicBezTo>
                  <a:cubicBezTo>
                    <a:pt x="2287" y="5928"/>
                    <a:pt x="2303" y="5928"/>
                    <a:pt x="2319" y="5927"/>
                  </a:cubicBezTo>
                  <a:lnTo>
                    <a:pt x="2329" y="5927"/>
                  </a:lnTo>
                  <a:cubicBezTo>
                    <a:pt x="3174" y="5927"/>
                    <a:pt x="4030" y="5337"/>
                    <a:pt x="4394" y="4491"/>
                  </a:cubicBezTo>
                  <a:cubicBezTo>
                    <a:pt x="4463" y="4344"/>
                    <a:pt x="4512" y="4196"/>
                    <a:pt x="4551" y="4049"/>
                  </a:cubicBezTo>
                  <a:cubicBezTo>
                    <a:pt x="4866" y="4246"/>
                    <a:pt x="5151" y="4491"/>
                    <a:pt x="5367" y="4796"/>
                  </a:cubicBezTo>
                  <a:cubicBezTo>
                    <a:pt x="5869" y="5455"/>
                    <a:pt x="6125" y="6350"/>
                    <a:pt x="6105" y="7314"/>
                  </a:cubicBezTo>
                  <a:cubicBezTo>
                    <a:pt x="5813" y="7223"/>
                    <a:pt x="5509" y="7176"/>
                    <a:pt x="5205" y="7176"/>
                  </a:cubicBezTo>
                  <a:cubicBezTo>
                    <a:pt x="4886" y="7176"/>
                    <a:pt x="4568" y="7228"/>
                    <a:pt x="4266" y="7334"/>
                  </a:cubicBezTo>
                  <a:cubicBezTo>
                    <a:pt x="3666" y="7560"/>
                    <a:pt x="3194" y="8032"/>
                    <a:pt x="2968" y="8632"/>
                  </a:cubicBezTo>
                  <a:cubicBezTo>
                    <a:pt x="2820" y="9015"/>
                    <a:pt x="2869" y="9438"/>
                    <a:pt x="3076" y="9783"/>
                  </a:cubicBezTo>
                  <a:cubicBezTo>
                    <a:pt x="3283" y="10087"/>
                    <a:pt x="3607" y="10294"/>
                    <a:pt x="3971" y="10353"/>
                  </a:cubicBezTo>
                  <a:cubicBezTo>
                    <a:pt x="4079" y="10373"/>
                    <a:pt x="4188" y="10383"/>
                    <a:pt x="4296" y="10383"/>
                  </a:cubicBezTo>
                  <a:cubicBezTo>
                    <a:pt x="4659" y="10383"/>
                    <a:pt x="5015" y="10270"/>
                    <a:pt x="5318" y="10058"/>
                  </a:cubicBezTo>
                  <a:cubicBezTo>
                    <a:pt x="6017" y="9546"/>
                    <a:pt x="6292" y="8661"/>
                    <a:pt x="6390" y="8002"/>
                  </a:cubicBezTo>
                  <a:cubicBezTo>
                    <a:pt x="6400" y="7934"/>
                    <a:pt x="6410" y="7855"/>
                    <a:pt x="6420" y="7786"/>
                  </a:cubicBezTo>
                  <a:cubicBezTo>
                    <a:pt x="6971" y="8042"/>
                    <a:pt x="7433" y="8455"/>
                    <a:pt x="7738" y="8976"/>
                  </a:cubicBezTo>
                  <a:cubicBezTo>
                    <a:pt x="8367" y="10097"/>
                    <a:pt x="8229" y="11622"/>
                    <a:pt x="7393" y="12703"/>
                  </a:cubicBezTo>
                  <a:cubicBezTo>
                    <a:pt x="7334" y="12772"/>
                    <a:pt x="7344" y="12880"/>
                    <a:pt x="7423" y="12939"/>
                  </a:cubicBezTo>
                  <a:cubicBezTo>
                    <a:pt x="7452" y="12959"/>
                    <a:pt x="7492" y="12969"/>
                    <a:pt x="7531" y="12969"/>
                  </a:cubicBezTo>
                  <a:cubicBezTo>
                    <a:pt x="7580" y="12969"/>
                    <a:pt x="7629" y="12949"/>
                    <a:pt x="7659" y="12910"/>
                  </a:cubicBezTo>
                  <a:cubicBezTo>
                    <a:pt x="8574" y="11730"/>
                    <a:pt x="8721" y="10038"/>
                    <a:pt x="8023" y="8809"/>
                  </a:cubicBezTo>
                  <a:cubicBezTo>
                    <a:pt x="7669" y="8189"/>
                    <a:pt x="7108" y="7707"/>
                    <a:pt x="6439" y="7432"/>
                  </a:cubicBezTo>
                  <a:cubicBezTo>
                    <a:pt x="6489" y="6360"/>
                    <a:pt x="6203" y="5347"/>
                    <a:pt x="5643" y="4590"/>
                  </a:cubicBezTo>
                  <a:cubicBezTo>
                    <a:pt x="5367" y="4216"/>
                    <a:pt x="5013" y="3911"/>
                    <a:pt x="4610" y="3685"/>
                  </a:cubicBezTo>
                  <a:cubicBezTo>
                    <a:pt x="4669" y="3095"/>
                    <a:pt x="4571" y="2495"/>
                    <a:pt x="4325" y="1944"/>
                  </a:cubicBezTo>
                  <a:cubicBezTo>
                    <a:pt x="4000" y="1167"/>
                    <a:pt x="3381" y="538"/>
                    <a:pt x="2604" y="194"/>
                  </a:cubicBezTo>
                  <a:cubicBezTo>
                    <a:pt x="2284" y="64"/>
                    <a:pt x="1944" y="1"/>
                    <a:pt x="16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5"/>
            <p:cNvSpPr/>
            <p:nvPr/>
          </p:nvSpPr>
          <p:spPr>
            <a:xfrm rot="-758099">
              <a:off x="742434" y="2422395"/>
              <a:ext cx="241986" cy="293965"/>
            </a:xfrm>
            <a:custGeom>
              <a:rect b="b" l="l" r="r" t="t"/>
              <a:pathLst>
                <a:path extrusionOk="0" h="9009" w="7416">
                  <a:moveTo>
                    <a:pt x="4318" y="3511"/>
                  </a:moveTo>
                  <a:lnTo>
                    <a:pt x="4318" y="3511"/>
                  </a:lnTo>
                  <a:cubicBezTo>
                    <a:pt x="4987" y="3649"/>
                    <a:pt x="5587" y="4023"/>
                    <a:pt x="6010" y="4574"/>
                  </a:cubicBezTo>
                  <a:cubicBezTo>
                    <a:pt x="6187" y="4810"/>
                    <a:pt x="6384" y="5183"/>
                    <a:pt x="6354" y="5586"/>
                  </a:cubicBezTo>
                  <a:cubicBezTo>
                    <a:pt x="6325" y="5950"/>
                    <a:pt x="6079" y="6265"/>
                    <a:pt x="5774" y="6324"/>
                  </a:cubicBezTo>
                  <a:cubicBezTo>
                    <a:pt x="5732" y="6333"/>
                    <a:pt x="5690" y="6337"/>
                    <a:pt x="5649" y="6337"/>
                  </a:cubicBezTo>
                  <a:cubicBezTo>
                    <a:pt x="5265" y="6337"/>
                    <a:pt x="4917" y="5983"/>
                    <a:pt x="4722" y="5645"/>
                  </a:cubicBezTo>
                  <a:cubicBezTo>
                    <a:pt x="4348" y="4996"/>
                    <a:pt x="4210" y="4249"/>
                    <a:pt x="4318" y="3511"/>
                  </a:cubicBezTo>
                  <a:close/>
                  <a:moveTo>
                    <a:pt x="7180" y="1"/>
                  </a:moveTo>
                  <a:cubicBezTo>
                    <a:pt x="7161" y="1"/>
                    <a:pt x="7142" y="4"/>
                    <a:pt x="7121" y="10"/>
                  </a:cubicBezTo>
                  <a:cubicBezTo>
                    <a:pt x="5912" y="364"/>
                    <a:pt x="4879" y="1210"/>
                    <a:pt x="4348" y="2262"/>
                  </a:cubicBezTo>
                  <a:cubicBezTo>
                    <a:pt x="4220" y="2538"/>
                    <a:pt x="4112" y="2823"/>
                    <a:pt x="4043" y="3118"/>
                  </a:cubicBezTo>
                  <a:cubicBezTo>
                    <a:pt x="3928" y="3108"/>
                    <a:pt x="3812" y="3102"/>
                    <a:pt x="3697" y="3102"/>
                  </a:cubicBezTo>
                  <a:cubicBezTo>
                    <a:pt x="3479" y="3102"/>
                    <a:pt x="3262" y="3122"/>
                    <a:pt x="3050" y="3167"/>
                  </a:cubicBezTo>
                  <a:cubicBezTo>
                    <a:pt x="1899" y="3413"/>
                    <a:pt x="876" y="4298"/>
                    <a:pt x="424" y="5439"/>
                  </a:cubicBezTo>
                  <a:cubicBezTo>
                    <a:pt x="1" y="6580"/>
                    <a:pt x="80" y="7839"/>
                    <a:pt x="640" y="8920"/>
                  </a:cubicBezTo>
                  <a:cubicBezTo>
                    <a:pt x="670" y="8970"/>
                    <a:pt x="729" y="9009"/>
                    <a:pt x="797" y="9009"/>
                  </a:cubicBezTo>
                  <a:cubicBezTo>
                    <a:pt x="817" y="9009"/>
                    <a:pt x="847" y="8999"/>
                    <a:pt x="866" y="8989"/>
                  </a:cubicBezTo>
                  <a:cubicBezTo>
                    <a:pt x="955" y="8950"/>
                    <a:pt x="984" y="8842"/>
                    <a:pt x="945" y="8763"/>
                  </a:cubicBezTo>
                  <a:cubicBezTo>
                    <a:pt x="434" y="7770"/>
                    <a:pt x="355" y="6609"/>
                    <a:pt x="748" y="5567"/>
                  </a:cubicBezTo>
                  <a:cubicBezTo>
                    <a:pt x="1152" y="4524"/>
                    <a:pt x="2086" y="3718"/>
                    <a:pt x="3118" y="3502"/>
                  </a:cubicBezTo>
                  <a:cubicBezTo>
                    <a:pt x="3301" y="3464"/>
                    <a:pt x="3484" y="3446"/>
                    <a:pt x="3670" y="3446"/>
                  </a:cubicBezTo>
                  <a:cubicBezTo>
                    <a:pt x="3773" y="3446"/>
                    <a:pt x="3878" y="3452"/>
                    <a:pt x="3984" y="3462"/>
                  </a:cubicBezTo>
                  <a:cubicBezTo>
                    <a:pt x="3866" y="4269"/>
                    <a:pt x="4013" y="5095"/>
                    <a:pt x="4417" y="5813"/>
                  </a:cubicBezTo>
                  <a:cubicBezTo>
                    <a:pt x="4679" y="6241"/>
                    <a:pt x="5112" y="6670"/>
                    <a:pt x="5641" y="6670"/>
                  </a:cubicBezTo>
                  <a:cubicBezTo>
                    <a:pt x="5707" y="6670"/>
                    <a:pt x="5774" y="6663"/>
                    <a:pt x="5843" y="6649"/>
                  </a:cubicBezTo>
                  <a:cubicBezTo>
                    <a:pt x="6285" y="6560"/>
                    <a:pt x="6649" y="6127"/>
                    <a:pt x="6689" y="5616"/>
                  </a:cubicBezTo>
                  <a:cubicBezTo>
                    <a:pt x="6738" y="5105"/>
                    <a:pt x="6492" y="4652"/>
                    <a:pt x="6275" y="4367"/>
                  </a:cubicBezTo>
                  <a:cubicBezTo>
                    <a:pt x="5813" y="3747"/>
                    <a:pt x="5135" y="3324"/>
                    <a:pt x="4387" y="3167"/>
                  </a:cubicBezTo>
                  <a:cubicBezTo>
                    <a:pt x="4446" y="2911"/>
                    <a:pt x="4535" y="2656"/>
                    <a:pt x="4653" y="2410"/>
                  </a:cubicBezTo>
                  <a:cubicBezTo>
                    <a:pt x="5144" y="1436"/>
                    <a:pt x="6098" y="659"/>
                    <a:pt x="7220" y="335"/>
                  </a:cubicBezTo>
                  <a:cubicBezTo>
                    <a:pt x="7415" y="272"/>
                    <a:pt x="7353" y="1"/>
                    <a:pt x="7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2" name="Google Shape;2042;p55"/>
          <p:cNvGrpSpPr/>
          <p:nvPr/>
        </p:nvGrpSpPr>
        <p:grpSpPr>
          <a:xfrm>
            <a:off x="6967350" y="2597925"/>
            <a:ext cx="1840779" cy="2116810"/>
            <a:chOff x="6752050" y="2491675"/>
            <a:chExt cx="1840779" cy="2116810"/>
          </a:xfrm>
        </p:grpSpPr>
        <p:sp>
          <p:nvSpPr>
            <p:cNvPr id="2043" name="Google Shape;2043;p55"/>
            <p:cNvSpPr/>
            <p:nvPr/>
          </p:nvSpPr>
          <p:spPr>
            <a:xfrm>
              <a:off x="6752050" y="2491675"/>
              <a:ext cx="1840779" cy="2116810"/>
            </a:xfrm>
            <a:custGeom>
              <a:rect b="b" l="l" r="r" t="t"/>
              <a:pathLst>
                <a:path extrusionOk="0" h="55882" w="48595">
                  <a:moveTo>
                    <a:pt x="20988" y="0"/>
                  </a:moveTo>
                  <a:cubicBezTo>
                    <a:pt x="20476" y="0"/>
                    <a:pt x="19994" y="286"/>
                    <a:pt x="19758" y="748"/>
                  </a:cubicBezTo>
                  <a:lnTo>
                    <a:pt x="19277" y="1672"/>
                  </a:lnTo>
                  <a:lnTo>
                    <a:pt x="16995" y="305"/>
                  </a:lnTo>
                  <a:cubicBezTo>
                    <a:pt x="16790" y="188"/>
                    <a:pt x="16558" y="126"/>
                    <a:pt x="16322" y="126"/>
                  </a:cubicBezTo>
                  <a:cubicBezTo>
                    <a:pt x="16242" y="126"/>
                    <a:pt x="16161" y="133"/>
                    <a:pt x="16080" y="148"/>
                  </a:cubicBezTo>
                  <a:cubicBezTo>
                    <a:pt x="14418" y="453"/>
                    <a:pt x="11389" y="2135"/>
                    <a:pt x="11497" y="6305"/>
                  </a:cubicBezTo>
                  <a:cubicBezTo>
                    <a:pt x="11487" y="6334"/>
                    <a:pt x="11487" y="6373"/>
                    <a:pt x="11478" y="6403"/>
                  </a:cubicBezTo>
                  <a:lnTo>
                    <a:pt x="9963" y="10356"/>
                  </a:lnTo>
                  <a:cubicBezTo>
                    <a:pt x="9717" y="11006"/>
                    <a:pt x="10012" y="11733"/>
                    <a:pt x="10642" y="12028"/>
                  </a:cubicBezTo>
                  <a:lnTo>
                    <a:pt x="10769" y="12087"/>
                  </a:lnTo>
                  <a:cubicBezTo>
                    <a:pt x="7790" y="14861"/>
                    <a:pt x="5606" y="18008"/>
                    <a:pt x="4239" y="21489"/>
                  </a:cubicBezTo>
                  <a:cubicBezTo>
                    <a:pt x="0" y="32288"/>
                    <a:pt x="4033" y="44345"/>
                    <a:pt x="13838" y="50148"/>
                  </a:cubicBezTo>
                  <a:cubicBezTo>
                    <a:pt x="14989" y="50836"/>
                    <a:pt x="16218" y="51397"/>
                    <a:pt x="17487" y="51820"/>
                  </a:cubicBezTo>
                  <a:lnTo>
                    <a:pt x="16621" y="54072"/>
                  </a:lnTo>
                  <a:cubicBezTo>
                    <a:pt x="16277" y="54937"/>
                    <a:pt x="16916" y="55872"/>
                    <a:pt x="17851" y="55881"/>
                  </a:cubicBezTo>
                  <a:lnTo>
                    <a:pt x="18401" y="55881"/>
                  </a:lnTo>
                  <a:cubicBezTo>
                    <a:pt x="18942" y="55881"/>
                    <a:pt x="19434" y="55537"/>
                    <a:pt x="19631" y="55036"/>
                  </a:cubicBezTo>
                  <a:lnTo>
                    <a:pt x="20634" y="52439"/>
                  </a:lnTo>
                  <a:cubicBezTo>
                    <a:pt x="20919" y="52459"/>
                    <a:pt x="21214" y="52469"/>
                    <a:pt x="21499" y="52469"/>
                  </a:cubicBezTo>
                  <a:cubicBezTo>
                    <a:pt x="22709" y="52469"/>
                    <a:pt x="23909" y="52311"/>
                    <a:pt x="25079" y="51987"/>
                  </a:cubicBezTo>
                  <a:lnTo>
                    <a:pt x="26633" y="55144"/>
                  </a:lnTo>
                  <a:cubicBezTo>
                    <a:pt x="26849" y="55596"/>
                    <a:pt x="27312" y="55881"/>
                    <a:pt x="27823" y="55881"/>
                  </a:cubicBezTo>
                  <a:lnTo>
                    <a:pt x="28393" y="55881"/>
                  </a:lnTo>
                  <a:cubicBezTo>
                    <a:pt x="29377" y="55881"/>
                    <a:pt x="30016" y="54849"/>
                    <a:pt x="29583" y="53974"/>
                  </a:cubicBezTo>
                  <a:lnTo>
                    <a:pt x="28059" y="50866"/>
                  </a:lnTo>
                  <a:cubicBezTo>
                    <a:pt x="28561" y="50620"/>
                    <a:pt x="29052" y="50354"/>
                    <a:pt x="29534" y="50059"/>
                  </a:cubicBezTo>
                  <a:cubicBezTo>
                    <a:pt x="30783" y="49312"/>
                    <a:pt x="31914" y="48387"/>
                    <a:pt x="32898" y="47325"/>
                  </a:cubicBezTo>
                  <a:lnTo>
                    <a:pt x="33812" y="49204"/>
                  </a:lnTo>
                  <a:lnTo>
                    <a:pt x="32072" y="54111"/>
                  </a:lnTo>
                  <a:cubicBezTo>
                    <a:pt x="31757" y="54977"/>
                    <a:pt x="32396" y="55881"/>
                    <a:pt x="33321" y="55881"/>
                  </a:cubicBezTo>
                  <a:lnTo>
                    <a:pt x="33871" y="55881"/>
                  </a:lnTo>
                  <a:cubicBezTo>
                    <a:pt x="34432" y="55881"/>
                    <a:pt x="34934" y="55527"/>
                    <a:pt x="35120" y="54996"/>
                  </a:cubicBezTo>
                  <a:lnTo>
                    <a:pt x="35750" y="53226"/>
                  </a:lnTo>
                  <a:lnTo>
                    <a:pt x="36674" y="55134"/>
                  </a:lnTo>
                  <a:cubicBezTo>
                    <a:pt x="36891" y="55586"/>
                    <a:pt x="37353" y="55881"/>
                    <a:pt x="37864" y="55881"/>
                  </a:cubicBezTo>
                  <a:lnTo>
                    <a:pt x="38435" y="55881"/>
                  </a:lnTo>
                  <a:cubicBezTo>
                    <a:pt x="39408" y="55881"/>
                    <a:pt x="40057" y="54859"/>
                    <a:pt x="39625" y="53983"/>
                  </a:cubicBezTo>
                  <a:lnTo>
                    <a:pt x="37235" y="49027"/>
                  </a:lnTo>
                  <a:lnTo>
                    <a:pt x="41523" y="36920"/>
                  </a:lnTo>
                  <a:cubicBezTo>
                    <a:pt x="41985" y="36743"/>
                    <a:pt x="42310" y="36330"/>
                    <a:pt x="42369" y="35838"/>
                  </a:cubicBezTo>
                  <a:lnTo>
                    <a:pt x="42428" y="35327"/>
                  </a:lnTo>
                  <a:cubicBezTo>
                    <a:pt x="42457" y="35091"/>
                    <a:pt x="42418" y="34865"/>
                    <a:pt x="42329" y="34648"/>
                  </a:cubicBezTo>
                  <a:lnTo>
                    <a:pt x="43696" y="30793"/>
                  </a:lnTo>
                  <a:cubicBezTo>
                    <a:pt x="43864" y="30675"/>
                    <a:pt x="43991" y="30518"/>
                    <a:pt x="44080" y="30331"/>
                  </a:cubicBezTo>
                  <a:cubicBezTo>
                    <a:pt x="44611" y="30036"/>
                    <a:pt x="44945" y="29475"/>
                    <a:pt x="44945" y="28865"/>
                  </a:cubicBezTo>
                  <a:lnTo>
                    <a:pt x="44945" y="28826"/>
                  </a:lnTo>
                  <a:cubicBezTo>
                    <a:pt x="44945" y="28590"/>
                    <a:pt x="44896" y="28354"/>
                    <a:pt x="44798" y="28138"/>
                  </a:cubicBezTo>
                  <a:lnTo>
                    <a:pt x="45339" y="25394"/>
                  </a:lnTo>
                  <a:cubicBezTo>
                    <a:pt x="46932" y="23456"/>
                    <a:pt x="47797" y="21027"/>
                    <a:pt x="47797" y="18529"/>
                  </a:cubicBezTo>
                  <a:cubicBezTo>
                    <a:pt x="47788" y="17497"/>
                    <a:pt x="47620" y="16474"/>
                    <a:pt x="47306" y="15490"/>
                  </a:cubicBezTo>
                  <a:lnTo>
                    <a:pt x="48506" y="9442"/>
                  </a:lnTo>
                  <a:cubicBezTo>
                    <a:pt x="48594" y="8999"/>
                    <a:pt x="48476" y="8527"/>
                    <a:pt x="48191" y="8173"/>
                  </a:cubicBezTo>
                  <a:cubicBezTo>
                    <a:pt x="47896" y="7809"/>
                    <a:pt x="47443" y="7603"/>
                    <a:pt x="46981" y="7603"/>
                  </a:cubicBezTo>
                  <a:cubicBezTo>
                    <a:pt x="46912" y="7603"/>
                    <a:pt x="46843" y="7613"/>
                    <a:pt x="46775" y="7613"/>
                  </a:cubicBezTo>
                  <a:cubicBezTo>
                    <a:pt x="46126" y="7701"/>
                    <a:pt x="45604" y="8173"/>
                    <a:pt x="45457" y="8812"/>
                  </a:cubicBezTo>
                  <a:cubicBezTo>
                    <a:pt x="44867" y="8970"/>
                    <a:pt x="44247" y="9117"/>
                    <a:pt x="43588" y="9235"/>
                  </a:cubicBezTo>
                  <a:cubicBezTo>
                    <a:pt x="43460" y="9088"/>
                    <a:pt x="43323" y="8940"/>
                    <a:pt x="43185" y="8803"/>
                  </a:cubicBezTo>
                  <a:cubicBezTo>
                    <a:pt x="40353" y="5872"/>
                    <a:pt x="36517" y="4161"/>
                    <a:pt x="32091" y="3866"/>
                  </a:cubicBezTo>
                  <a:cubicBezTo>
                    <a:pt x="31619" y="3826"/>
                    <a:pt x="31127" y="3816"/>
                    <a:pt x="30636" y="3816"/>
                  </a:cubicBezTo>
                  <a:cubicBezTo>
                    <a:pt x="30193" y="3816"/>
                    <a:pt x="29741" y="3826"/>
                    <a:pt x="29279" y="3856"/>
                  </a:cubicBezTo>
                  <a:cubicBezTo>
                    <a:pt x="29161" y="3610"/>
                    <a:pt x="28974" y="3403"/>
                    <a:pt x="28728" y="3275"/>
                  </a:cubicBezTo>
                  <a:lnTo>
                    <a:pt x="24971" y="1181"/>
                  </a:lnTo>
                  <a:cubicBezTo>
                    <a:pt x="24769" y="1068"/>
                    <a:pt x="24548" y="1014"/>
                    <a:pt x="24329" y="1014"/>
                  </a:cubicBezTo>
                  <a:cubicBezTo>
                    <a:pt x="23991" y="1014"/>
                    <a:pt x="23658" y="1143"/>
                    <a:pt x="23407" y="1387"/>
                  </a:cubicBezTo>
                  <a:lnTo>
                    <a:pt x="22463" y="2292"/>
                  </a:lnTo>
                  <a:lnTo>
                    <a:pt x="22365" y="1594"/>
                  </a:lnTo>
                  <a:cubicBezTo>
                    <a:pt x="22483" y="748"/>
                    <a:pt x="21834" y="0"/>
                    <a:pt x="20988"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5"/>
            <p:cNvSpPr/>
            <p:nvPr/>
          </p:nvSpPr>
          <p:spPr>
            <a:xfrm>
              <a:off x="6806825" y="2680698"/>
              <a:ext cx="1702176" cy="1743048"/>
            </a:xfrm>
            <a:custGeom>
              <a:rect b="b" l="l" r="r" t="t"/>
              <a:pathLst>
                <a:path extrusionOk="0" h="46015" w="44936">
                  <a:moveTo>
                    <a:pt x="29101" y="1"/>
                  </a:moveTo>
                  <a:cubicBezTo>
                    <a:pt x="23633" y="1"/>
                    <a:pt x="17899" y="2131"/>
                    <a:pt x="13631" y="5091"/>
                  </a:cubicBezTo>
                  <a:cubicBezTo>
                    <a:pt x="9382" y="8042"/>
                    <a:pt x="5842" y="11966"/>
                    <a:pt x="3924" y="16834"/>
                  </a:cubicBezTo>
                  <a:cubicBezTo>
                    <a:pt x="0" y="26836"/>
                    <a:pt x="3619" y="38333"/>
                    <a:pt x="12972" y="43869"/>
                  </a:cubicBezTo>
                  <a:cubicBezTo>
                    <a:pt x="14703" y="44892"/>
                    <a:pt x="16611" y="45689"/>
                    <a:pt x="18607" y="45935"/>
                  </a:cubicBezTo>
                  <a:cubicBezTo>
                    <a:pt x="19053" y="45988"/>
                    <a:pt x="19499" y="46014"/>
                    <a:pt x="19945" y="46014"/>
                  </a:cubicBezTo>
                  <a:cubicBezTo>
                    <a:pt x="22524" y="46014"/>
                    <a:pt x="25088" y="45149"/>
                    <a:pt x="27301" y="43791"/>
                  </a:cubicBezTo>
                  <a:cubicBezTo>
                    <a:pt x="29141" y="42670"/>
                    <a:pt x="30803" y="41165"/>
                    <a:pt x="31825" y="39267"/>
                  </a:cubicBezTo>
                  <a:cubicBezTo>
                    <a:pt x="34156" y="34930"/>
                    <a:pt x="32956" y="29108"/>
                    <a:pt x="35976" y="25223"/>
                  </a:cubicBezTo>
                  <a:cubicBezTo>
                    <a:pt x="37697" y="23000"/>
                    <a:pt x="40500" y="21869"/>
                    <a:pt x="42427" y="19814"/>
                  </a:cubicBezTo>
                  <a:cubicBezTo>
                    <a:pt x="44040" y="18063"/>
                    <a:pt x="44935" y="15781"/>
                    <a:pt x="44935" y="13401"/>
                  </a:cubicBezTo>
                  <a:cubicBezTo>
                    <a:pt x="44906" y="10176"/>
                    <a:pt x="42899" y="6871"/>
                    <a:pt x="40696" y="4590"/>
                  </a:cubicBezTo>
                  <a:cubicBezTo>
                    <a:pt x="37874" y="1659"/>
                    <a:pt x="34264" y="302"/>
                    <a:pt x="30458" y="46"/>
                  </a:cubicBezTo>
                  <a:cubicBezTo>
                    <a:pt x="30008" y="16"/>
                    <a:pt x="29556" y="1"/>
                    <a:pt x="291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5"/>
            <p:cNvSpPr/>
            <p:nvPr/>
          </p:nvSpPr>
          <p:spPr>
            <a:xfrm>
              <a:off x="7172637" y="2538230"/>
              <a:ext cx="725743" cy="615474"/>
            </a:xfrm>
            <a:custGeom>
              <a:rect b="b" l="l" r="r" t="t"/>
              <a:pathLst>
                <a:path extrusionOk="0" h="16248" w="19159">
                  <a:moveTo>
                    <a:pt x="9796" y="1"/>
                  </a:moveTo>
                  <a:lnTo>
                    <a:pt x="8616" y="2155"/>
                  </a:lnTo>
                  <a:lnTo>
                    <a:pt x="5125" y="80"/>
                  </a:lnTo>
                  <a:cubicBezTo>
                    <a:pt x="5125" y="80"/>
                    <a:pt x="1358" y="778"/>
                    <a:pt x="1643" y="5184"/>
                  </a:cubicBezTo>
                  <a:lnTo>
                    <a:pt x="1" y="9452"/>
                  </a:lnTo>
                  <a:lnTo>
                    <a:pt x="3935" y="11281"/>
                  </a:lnTo>
                  <a:lnTo>
                    <a:pt x="2961" y="13130"/>
                  </a:lnTo>
                  <a:lnTo>
                    <a:pt x="5685" y="11901"/>
                  </a:lnTo>
                  <a:lnTo>
                    <a:pt x="5439" y="15540"/>
                  </a:lnTo>
                  <a:lnTo>
                    <a:pt x="10554" y="14920"/>
                  </a:lnTo>
                  <a:lnTo>
                    <a:pt x="9767" y="10711"/>
                  </a:lnTo>
                  <a:lnTo>
                    <a:pt x="13179" y="16248"/>
                  </a:lnTo>
                  <a:lnTo>
                    <a:pt x="19159" y="5459"/>
                  </a:lnTo>
                  <a:lnTo>
                    <a:pt x="11999" y="5705"/>
                  </a:lnTo>
                  <a:lnTo>
                    <a:pt x="16887" y="3059"/>
                  </a:lnTo>
                  <a:lnTo>
                    <a:pt x="13130" y="965"/>
                  </a:lnTo>
                  <a:lnTo>
                    <a:pt x="10347" y="3669"/>
                  </a:lnTo>
                  <a:lnTo>
                    <a:pt x="97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5"/>
            <p:cNvSpPr/>
            <p:nvPr/>
          </p:nvSpPr>
          <p:spPr>
            <a:xfrm>
              <a:off x="7428974" y="2685017"/>
              <a:ext cx="193377" cy="232015"/>
            </a:xfrm>
            <a:custGeom>
              <a:rect b="b" l="l" r="r" t="t"/>
              <a:pathLst>
                <a:path extrusionOk="0" h="6125" w="5105">
                  <a:moveTo>
                    <a:pt x="3442" y="1"/>
                  </a:moveTo>
                  <a:lnTo>
                    <a:pt x="0" y="6098"/>
                  </a:lnTo>
                  <a:cubicBezTo>
                    <a:pt x="0" y="6098"/>
                    <a:pt x="127" y="6125"/>
                    <a:pt x="342" y="6125"/>
                  </a:cubicBezTo>
                  <a:cubicBezTo>
                    <a:pt x="1038" y="6125"/>
                    <a:pt x="2655" y="5849"/>
                    <a:pt x="3865" y="3512"/>
                  </a:cubicBezTo>
                  <a:cubicBezTo>
                    <a:pt x="5104" y="1142"/>
                    <a:pt x="3442"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5"/>
            <p:cNvSpPr/>
            <p:nvPr/>
          </p:nvSpPr>
          <p:spPr>
            <a:xfrm>
              <a:off x="7284801" y="2538230"/>
              <a:ext cx="258569" cy="497402"/>
            </a:xfrm>
            <a:custGeom>
              <a:rect b="b" l="l" r="r" t="t"/>
              <a:pathLst>
                <a:path extrusionOk="0" fill="none" h="13131" w="6826">
                  <a:moveTo>
                    <a:pt x="6825" y="1"/>
                  </a:moveTo>
                  <a:lnTo>
                    <a:pt x="0" y="13130"/>
                  </a:lnTo>
                </a:path>
              </a:pathLst>
            </a:custGeom>
            <a:noFill/>
            <a:ln cap="rnd" cmpd="sng" w="2950">
              <a:solidFill>
                <a:srgbClr val="FFD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5"/>
            <p:cNvSpPr/>
            <p:nvPr/>
          </p:nvSpPr>
          <p:spPr>
            <a:xfrm>
              <a:off x="7234875" y="2737935"/>
              <a:ext cx="164323" cy="74169"/>
            </a:xfrm>
            <a:custGeom>
              <a:rect b="b" l="l" r="r" t="t"/>
              <a:pathLst>
                <a:path extrusionOk="0" fill="none" h="1958" w="4338">
                  <a:moveTo>
                    <a:pt x="0" y="0"/>
                  </a:moveTo>
                  <a:lnTo>
                    <a:pt x="4337" y="1957"/>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5"/>
            <p:cNvSpPr/>
            <p:nvPr/>
          </p:nvSpPr>
          <p:spPr>
            <a:xfrm>
              <a:off x="7387988" y="2676834"/>
              <a:ext cx="176256" cy="312207"/>
            </a:xfrm>
            <a:custGeom>
              <a:rect b="b" l="l" r="r" t="t"/>
              <a:pathLst>
                <a:path extrusionOk="0" fill="none" h="8242" w="4653">
                  <a:moveTo>
                    <a:pt x="4652" y="0"/>
                  </a:moveTo>
                  <a:lnTo>
                    <a:pt x="0" y="8242"/>
                  </a:lnTo>
                </a:path>
              </a:pathLst>
            </a:custGeom>
            <a:noFill/>
            <a:ln cap="rnd" cmpd="sng" w="2950">
              <a:solidFill>
                <a:srgbClr val="FFD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5"/>
            <p:cNvSpPr/>
            <p:nvPr/>
          </p:nvSpPr>
          <p:spPr>
            <a:xfrm>
              <a:off x="6946462" y="3336714"/>
              <a:ext cx="288418" cy="266827"/>
            </a:xfrm>
            <a:custGeom>
              <a:rect b="b" l="l" r="r" t="t"/>
              <a:pathLst>
                <a:path extrusionOk="0" h="7044" w="7614">
                  <a:moveTo>
                    <a:pt x="3814" y="0"/>
                  </a:moveTo>
                  <a:cubicBezTo>
                    <a:pt x="3607" y="0"/>
                    <a:pt x="3398" y="19"/>
                    <a:pt x="3187" y="56"/>
                  </a:cubicBezTo>
                  <a:cubicBezTo>
                    <a:pt x="1280" y="400"/>
                    <a:pt x="1" y="2230"/>
                    <a:pt x="345" y="4138"/>
                  </a:cubicBezTo>
                  <a:cubicBezTo>
                    <a:pt x="652" y="5849"/>
                    <a:pt x="2142" y="7043"/>
                    <a:pt x="3814" y="7043"/>
                  </a:cubicBezTo>
                  <a:cubicBezTo>
                    <a:pt x="4016" y="7043"/>
                    <a:pt x="4221" y="7026"/>
                    <a:pt x="4427" y="6990"/>
                  </a:cubicBezTo>
                  <a:cubicBezTo>
                    <a:pt x="6344" y="6646"/>
                    <a:pt x="7613" y="4816"/>
                    <a:pt x="7269" y="2899"/>
                  </a:cubicBezTo>
                  <a:cubicBezTo>
                    <a:pt x="6971" y="1200"/>
                    <a:pt x="5489" y="0"/>
                    <a:pt x="38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5"/>
            <p:cNvSpPr/>
            <p:nvPr/>
          </p:nvSpPr>
          <p:spPr>
            <a:xfrm>
              <a:off x="7546669" y="4028141"/>
              <a:ext cx="286903" cy="266599"/>
            </a:xfrm>
            <a:custGeom>
              <a:rect b="b" l="l" r="r" t="t"/>
              <a:pathLst>
                <a:path extrusionOk="0" h="7038" w="7574">
                  <a:moveTo>
                    <a:pt x="3798" y="0"/>
                  </a:moveTo>
                  <a:cubicBezTo>
                    <a:pt x="3610" y="0"/>
                    <a:pt x="3419" y="16"/>
                    <a:pt x="3227" y="47"/>
                  </a:cubicBezTo>
                  <a:cubicBezTo>
                    <a:pt x="1309" y="352"/>
                    <a:pt x="1" y="2162"/>
                    <a:pt x="316" y="4079"/>
                  </a:cubicBezTo>
                  <a:cubicBezTo>
                    <a:pt x="590" y="5805"/>
                    <a:pt x="2083" y="7037"/>
                    <a:pt x="3777" y="7037"/>
                  </a:cubicBezTo>
                  <a:cubicBezTo>
                    <a:pt x="3965" y="7037"/>
                    <a:pt x="4156" y="7022"/>
                    <a:pt x="4348" y="6990"/>
                  </a:cubicBezTo>
                  <a:cubicBezTo>
                    <a:pt x="6266" y="6686"/>
                    <a:pt x="7574" y="4886"/>
                    <a:pt x="7259" y="2958"/>
                  </a:cubicBezTo>
                  <a:cubicBezTo>
                    <a:pt x="6985" y="1232"/>
                    <a:pt x="5492" y="0"/>
                    <a:pt x="3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5"/>
            <p:cNvSpPr/>
            <p:nvPr/>
          </p:nvSpPr>
          <p:spPr>
            <a:xfrm>
              <a:off x="7927785" y="3186515"/>
              <a:ext cx="279820" cy="266599"/>
            </a:xfrm>
            <a:custGeom>
              <a:rect b="b" l="l" r="r" t="t"/>
              <a:pathLst>
                <a:path extrusionOk="0" h="7038" w="7387">
                  <a:moveTo>
                    <a:pt x="3684" y="1"/>
                  </a:moveTo>
                  <a:cubicBezTo>
                    <a:pt x="1897" y="1"/>
                    <a:pt x="373" y="1359"/>
                    <a:pt x="198" y="3176"/>
                  </a:cubicBezTo>
                  <a:cubicBezTo>
                    <a:pt x="1" y="5104"/>
                    <a:pt x="1417" y="6834"/>
                    <a:pt x="3355" y="7021"/>
                  </a:cubicBezTo>
                  <a:cubicBezTo>
                    <a:pt x="3469" y="7032"/>
                    <a:pt x="3583" y="7038"/>
                    <a:pt x="3696" y="7038"/>
                  </a:cubicBezTo>
                  <a:cubicBezTo>
                    <a:pt x="5483" y="7038"/>
                    <a:pt x="7024" y="5677"/>
                    <a:pt x="7200" y="3864"/>
                  </a:cubicBezTo>
                  <a:cubicBezTo>
                    <a:pt x="7387" y="1927"/>
                    <a:pt x="5971" y="206"/>
                    <a:pt x="4043" y="19"/>
                  </a:cubicBezTo>
                  <a:cubicBezTo>
                    <a:pt x="3922" y="7"/>
                    <a:pt x="3803" y="1"/>
                    <a:pt x="36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5"/>
            <p:cNvSpPr/>
            <p:nvPr/>
          </p:nvSpPr>
          <p:spPr>
            <a:xfrm>
              <a:off x="7802249" y="2857903"/>
              <a:ext cx="716803" cy="455052"/>
            </a:xfrm>
            <a:custGeom>
              <a:rect b="b" l="l" r="r" t="t"/>
              <a:pathLst>
                <a:path extrusionOk="0" h="12013" w="18923">
                  <a:moveTo>
                    <a:pt x="18923" y="0"/>
                  </a:moveTo>
                  <a:cubicBezTo>
                    <a:pt x="15311" y="1143"/>
                    <a:pt x="10968" y="1430"/>
                    <a:pt x="7522" y="1430"/>
                  </a:cubicBezTo>
                  <a:cubicBezTo>
                    <a:pt x="4061" y="1430"/>
                    <a:pt x="1505" y="1141"/>
                    <a:pt x="1505" y="1141"/>
                  </a:cubicBezTo>
                  <a:lnTo>
                    <a:pt x="1" y="11379"/>
                  </a:lnTo>
                  <a:cubicBezTo>
                    <a:pt x="2158" y="11835"/>
                    <a:pt x="4199" y="12012"/>
                    <a:pt x="6068" y="12012"/>
                  </a:cubicBezTo>
                  <a:cubicBezTo>
                    <a:pt x="12533" y="12012"/>
                    <a:pt x="16936" y="9894"/>
                    <a:pt x="16936" y="9894"/>
                  </a:cubicBezTo>
                  <a:lnTo>
                    <a:pt x="189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5"/>
            <p:cNvSpPr/>
            <p:nvPr/>
          </p:nvSpPr>
          <p:spPr>
            <a:xfrm>
              <a:off x="7228890" y="3507210"/>
              <a:ext cx="1163484" cy="195650"/>
            </a:xfrm>
            <a:custGeom>
              <a:rect b="b" l="l" r="r" t="t"/>
              <a:pathLst>
                <a:path extrusionOk="0" h="5165" w="30715">
                  <a:moveTo>
                    <a:pt x="15432" y="1"/>
                  </a:moveTo>
                  <a:lnTo>
                    <a:pt x="1" y="2578"/>
                  </a:lnTo>
                  <a:lnTo>
                    <a:pt x="17212" y="5164"/>
                  </a:lnTo>
                  <a:lnTo>
                    <a:pt x="30715" y="2047"/>
                  </a:lnTo>
                  <a:lnTo>
                    <a:pt x="1543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5"/>
            <p:cNvSpPr/>
            <p:nvPr/>
          </p:nvSpPr>
          <p:spPr>
            <a:xfrm>
              <a:off x="7166690" y="2824189"/>
              <a:ext cx="1370536" cy="1728805"/>
            </a:xfrm>
            <a:custGeom>
              <a:rect b="b" l="l" r="r" t="t"/>
              <a:pathLst>
                <a:path extrusionOk="0" h="45639" w="36181">
                  <a:moveTo>
                    <a:pt x="15726" y="24110"/>
                  </a:moveTo>
                  <a:lnTo>
                    <a:pt x="16474" y="24208"/>
                  </a:lnTo>
                  <a:lnTo>
                    <a:pt x="16720" y="24720"/>
                  </a:lnTo>
                  <a:lnTo>
                    <a:pt x="16720" y="24720"/>
                  </a:lnTo>
                  <a:lnTo>
                    <a:pt x="15539" y="24582"/>
                  </a:lnTo>
                  <a:lnTo>
                    <a:pt x="15726" y="24110"/>
                  </a:lnTo>
                  <a:close/>
                  <a:moveTo>
                    <a:pt x="3374" y="12269"/>
                  </a:moveTo>
                  <a:lnTo>
                    <a:pt x="16562" y="12967"/>
                  </a:lnTo>
                  <a:lnTo>
                    <a:pt x="15844" y="17560"/>
                  </a:lnTo>
                  <a:cubicBezTo>
                    <a:pt x="15805" y="17845"/>
                    <a:pt x="16002" y="18111"/>
                    <a:pt x="16297" y="18150"/>
                  </a:cubicBezTo>
                  <a:cubicBezTo>
                    <a:pt x="16474" y="18170"/>
                    <a:pt x="16631" y="18189"/>
                    <a:pt x="16690" y="18199"/>
                  </a:cubicBezTo>
                  <a:lnTo>
                    <a:pt x="31305" y="20176"/>
                  </a:lnTo>
                  <a:lnTo>
                    <a:pt x="31246" y="20343"/>
                  </a:lnTo>
                  <a:lnTo>
                    <a:pt x="31108" y="20737"/>
                  </a:lnTo>
                  <a:lnTo>
                    <a:pt x="29190" y="26146"/>
                  </a:lnTo>
                  <a:lnTo>
                    <a:pt x="17339" y="24788"/>
                  </a:lnTo>
                  <a:lnTo>
                    <a:pt x="17093" y="24287"/>
                  </a:lnTo>
                  <a:lnTo>
                    <a:pt x="17093" y="24287"/>
                  </a:lnTo>
                  <a:lnTo>
                    <a:pt x="18588" y="24484"/>
                  </a:lnTo>
                  <a:lnTo>
                    <a:pt x="18765" y="23628"/>
                  </a:lnTo>
                  <a:lnTo>
                    <a:pt x="18982" y="23657"/>
                  </a:lnTo>
                  <a:cubicBezTo>
                    <a:pt x="18998" y="23660"/>
                    <a:pt x="19015" y="23661"/>
                    <a:pt x="19031" y="23661"/>
                  </a:cubicBezTo>
                  <a:cubicBezTo>
                    <a:pt x="19226" y="23661"/>
                    <a:pt x="19385" y="23503"/>
                    <a:pt x="19385" y="23303"/>
                  </a:cubicBezTo>
                  <a:lnTo>
                    <a:pt x="19385" y="23176"/>
                  </a:lnTo>
                  <a:cubicBezTo>
                    <a:pt x="19385" y="22999"/>
                    <a:pt x="19257" y="22851"/>
                    <a:pt x="19080" y="22822"/>
                  </a:cubicBezTo>
                  <a:lnTo>
                    <a:pt x="3403" y="20756"/>
                  </a:lnTo>
                  <a:lnTo>
                    <a:pt x="3374" y="12269"/>
                  </a:lnTo>
                  <a:close/>
                  <a:moveTo>
                    <a:pt x="6128" y="22841"/>
                  </a:moveTo>
                  <a:lnTo>
                    <a:pt x="15195" y="24031"/>
                  </a:lnTo>
                  <a:lnTo>
                    <a:pt x="15008" y="24523"/>
                  </a:lnTo>
                  <a:lnTo>
                    <a:pt x="13858" y="24395"/>
                  </a:lnTo>
                  <a:lnTo>
                    <a:pt x="13799" y="24906"/>
                  </a:lnTo>
                  <a:lnTo>
                    <a:pt x="14812" y="25024"/>
                  </a:lnTo>
                  <a:lnTo>
                    <a:pt x="12864" y="30030"/>
                  </a:lnTo>
                  <a:lnTo>
                    <a:pt x="9462" y="29607"/>
                  </a:lnTo>
                  <a:lnTo>
                    <a:pt x="6128" y="22841"/>
                  </a:lnTo>
                  <a:close/>
                  <a:moveTo>
                    <a:pt x="15343" y="25084"/>
                  </a:moveTo>
                  <a:lnTo>
                    <a:pt x="16995" y="25270"/>
                  </a:lnTo>
                  <a:lnTo>
                    <a:pt x="19709" y="30896"/>
                  </a:lnTo>
                  <a:lnTo>
                    <a:pt x="13395" y="30099"/>
                  </a:lnTo>
                  <a:lnTo>
                    <a:pt x="15343" y="25084"/>
                  </a:lnTo>
                  <a:close/>
                  <a:moveTo>
                    <a:pt x="9737" y="30158"/>
                  </a:moveTo>
                  <a:lnTo>
                    <a:pt x="12678" y="30532"/>
                  </a:lnTo>
                  <a:lnTo>
                    <a:pt x="11458" y="33659"/>
                  </a:lnTo>
                  <a:lnTo>
                    <a:pt x="9737" y="30158"/>
                  </a:lnTo>
                  <a:close/>
                  <a:moveTo>
                    <a:pt x="17605" y="25329"/>
                  </a:moveTo>
                  <a:lnTo>
                    <a:pt x="29003" y="26637"/>
                  </a:lnTo>
                  <a:lnTo>
                    <a:pt x="29013" y="26647"/>
                  </a:lnTo>
                  <a:lnTo>
                    <a:pt x="24450" y="39521"/>
                  </a:lnTo>
                  <a:lnTo>
                    <a:pt x="20595" y="31525"/>
                  </a:lnTo>
                  <a:lnTo>
                    <a:pt x="20595" y="31525"/>
                  </a:lnTo>
                  <a:lnTo>
                    <a:pt x="21608" y="31653"/>
                  </a:lnTo>
                  <a:lnTo>
                    <a:pt x="21667" y="31132"/>
                  </a:lnTo>
                  <a:lnTo>
                    <a:pt x="20319" y="30965"/>
                  </a:lnTo>
                  <a:lnTo>
                    <a:pt x="17605" y="25329"/>
                  </a:lnTo>
                  <a:close/>
                  <a:moveTo>
                    <a:pt x="35948" y="1"/>
                  </a:moveTo>
                  <a:cubicBezTo>
                    <a:pt x="35934" y="1"/>
                    <a:pt x="35921" y="2"/>
                    <a:pt x="35907" y="5"/>
                  </a:cubicBezTo>
                  <a:cubicBezTo>
                    <a:pt x="35809" y="15"/>
                    <a:pt x="35730" y="84"/>
                    <a:pt x="35711" y="172"/>
                  </a:cubicBezTo>
                  <a:lnTo>
                    <a:pt x="31688" y="19478"/>
                  </a:lnTo>
                  <a:lnTo>
                    <a:pt x="16788" y="17491"/>
                  </a:lnTo>
                  <a:cubicBezTo>
                    <a:pt x="16778" y="17490"/>
                    <a:pt x="16767" y="17490"/>
                    <a:pt x="16757" y="17490"/>
                  </a:cubicBezTo>
                  <a:cubicBezTo>
                    <a:pt x="16640" y="17490"/>
                    <a:pt x="16526" y="17539"/>
                    <a:pt x="16454" y="17639"/>
                  </a:cubicBezTo>
                  <a:lnTo>
                    <a:pt x="18854" y="1303"/>
                  </a:lnTo>
                  <a:cubicBezTo>
                    <a:pt x="18870" y="1139"/>
                    <a:pt x="18744" y="1048"/>
                    <a:pt x="18619" y="1048"/>
                  </a:cubicBezTo>
                  <a:cubicBezTo>
                    <a:pt x="18518" y="1048"/>
                    <a:pt x="18418" y="1107"/>
                    <a:pt x="18392" y="1234"/>
                  </a:cubicBezTo>
                  <a:lnTo>
                    <a:pt x="16739" y="11826"/>
                  </a:lnTo>
                  <a:lnTo>
                    <a:pt x="59" y="10941"/>
                  </a:lnTo>
                  <a:lnTo>
                    <a:pt x="0" y="12092"/>
                  </a:lnTo>
                  <a:lnTo>
                    <a:pt x="3108" y="12249"/>
                  </a:lnTo>
                  <a:lnTo>
                    <a:pt x="3148" y="20717"/>
                  </a:lnTo>
                  <a:lnTo>
                    <a:pt x="1741" y="20530"/>
                  </a:lnTo>
                  <a:cubicBezTo>
                    <a:pt x="1729" y="20529"/>
                    <a:pt x="1717" y="20528"/>
                    <a:pt x="1705" y="20528"/>
                  </a:cubicBezTo>
                  <a:cubicBezTo>
                    <a:pt x="1504" y="20528"/>
                    <a:pt x="1338" y="20680"/>
                    <a:pt x="1338" y="20884"/>
                  </a:cubicBezTo>
                  <a:lnTo>
                    <a:pt x="1338" y="20963"/>
                  </a:lnTo>
                  <a:cubicBezTo>
                    <a:pt x="1338" y="21140"/>
                    <a:pt x="1466" y="21287"/>
                    <a:pt x="1643" y="21317"/>
                  </a:cubicBezTo>
                  <a:lnTo>
                    <a:pt x="2135" y="21376"/>
                  </a:lnTo>
                  <a:lnTo>
                    <a:pt x="2243" y="22330"/>
                  </a:lnTo>
                  <a:lnTo>
                    <a:pt x="5508" y="22763"/>
                  </a:lnTo>
                  <a:lnTo>
                    <a:pt x="8852" y="29529"/>
                  </a:lnTo>
                  <a:lnTo>
                    <a:pt x="6983" y="29293"/>
                  </a:lnTo>
                  <a:lnTo>
                    <a:pt x="6914" y="29804"/>
                  </a:lnTo>
                  <a:lnTo>
                    <a:pt x="9127" y="30089"/>
                  </a:lnTo>
                  <a:lnTo>
                    <a:pt x="11222" y="34318"/>
                  </a:lnTo>
                  <a:lnTo>
                    <a:pt x="6806" y="45638"/>
                  </a:lnTo>
                  <a:lnTo>
                    <a:pt x="7357" y="45638"/>
                  </a:lnTo>
                  <a:lnTo>
                    <a:pt x="11507" y="34948"/>
                  </a:lnTo>
                  <a:lnTo>
                    <a:pt x="16779" y="45638"/>
                  </a:lnTo>
                  <a:lnTo>
                    <a:pt x="17359" y="45638"/>
                  </a:lnTo>
                  <a:lnTo>
                    <a:pt x="11773" y="34289"/>
                  </a:lnTo>
                  <a:lnTo>
                    <a:pt x="13199" y="30601"/>
                  </a:lnTo>
                  <a:lnTo>
                    <a:pt x="19975" y="31456"/>
                  </a:lnTo>
                  <a:lnTo>
                    <a:pt x="24204" y="40209"/>
                  </a:lnTo>
                  <a:lnTo>
                    <a:pt x="22276" y="45638"/>
                  </a:lnTo>
                  <a:lnTo>
                    <a:pt x="22827" y="45638"/>
                  </a:lnTo>
                  <a:lnTo>
                    <a:pt x="24519" y="40868"/>
                  </a:lnTo>
                  <a:lnTo>
                    <a:pt x="26820" y="45638"/>
                  </a:lnTo>
                  <a:lnTo>
                    <a:pt x="27390" y="45638"/>
                  </a:lnTo>
                  <a:lnTo>
                    <a:pt x="24764" y="40180"/>
                  </a:lnTo>
                  <a:lnTo>
                    <a:pt x="29534" y="26706"/>
                  </a:lnTo>
                  <a:lnTo>
                    <a:pt x="30016" y="26755"/>
                  </a:lnTo>
                  <a:lnTo>
                    <a:pt x="30075" y="26244"/>
                  </a:lnTo>
                  <a:lnTo>
                    <a:pt x="29711" y="26205"/>
                  </a:lnTo>
                  <a:lnTo>
                    <a:pt x="31639" y="20786"/>
                  </a:lnTo>
                  <a:lnTo>
                    <a:pt x="31826" y="20255"/>
                  </a:lnTo>
                  <a:lnTo>
                    <a:pt x="32170" y="20294"/>
                  </a:lnTo>
                  <a:cubicBezTo>
                    <a:pt x="32182" y="20295"/>
                    <a:pt x="32195" y="20296"/>
                    <a:pt x="32207" y="20296"/>
                  </a:cubicBezTo>
                  <a:cubicBezTo>
                    <a:pt x="32407" y="20296"/>
                    <a:pt x="32573" y="20144"/>
                    <a:pt x="32573" y="19940"/>
                  </a:cubicBezTo>
                  <a:lnTo>
                    <a:pt x="32573" y="19901"/>
                  </a:lnTo>
                  <a:cubicBezTo>
                    <a:pt x="32573" y="19743"/>
                    <a:pt x="32475" y="19606"/>
                    <a:pt x="32327" y="19566"/>
                  </a:cubicBezTo>
                  <a:lnTo>
                    <a:pt x="36163" y="261"/>
                  </a:lnTo>
                  <a:cubicBezTo>
                    <a:pt x="36181" y="127"/>
                    <a:pt x="36077" y="1"/>
                    <a:pt x="35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5"/>
            <p:cNvSpPr/>
            <p:nvPr/>
          </p:nvSpPr>
          <p:spPr>
            <a:xfrm>
              <a:off x="7059753" y="3738811"/>
              <a:ext cx="352095" cy="45319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5"/>
            <p:cNvSpPr/>
            <p:nvPr/>
          </p:nvSpPr>
          <p:spPr>
            <a:xfrm>
              <a:off x="7378669" y="3358189"/>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5"/>
            <p:cNvSpPr/>
            <p:nvPr/>
          </p:nvSpPr>
          <p:spPr>
            <a:xfrm>
              <a:off x="7947142" y="2732102"/>
              <a:ext cx="257508" cy="137732"/>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9" name="Google Shape;2059;p55"/>
          <p:cNvGrpSpPr/>
          <p:nvPr/>
        </p:nvGrpSpPr>
        <p:grpSpPr>
          <a:xfrm rot="-2700000">
            <a:off x="820080" y="3626803"/>
            <a:ext cx="1175764" cy="998240"/>
            <a:chOff x="3502275" y="3218775"/>
            <a:chExt cx="1175775" cy="998250"/>
          </a:xfrm>
        </p:grpSpPr>
        <p:sp>
          <p:nvSpPr>
            <p:cNvPr id="2060" name="Google Shape;2060;p55"/>
            <p:cNvSpPr/>
            <p:nvPr/>
          </p:nvSpPr>
          <p:spPr>
            <a:xfrm>
              <a:off x="3503750" y="3218775"/>
              <a:ext cx="1174300" cy="997175"/>
            </a:xfrm>
            <a:custGeom>
              <a:rect b="b" l="l" r="r" t="t"/>
              <a:pathLst>
                <a:path extrusionOk="0" h="39887" w="46972">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cap="flat" cmpd="sng" w="122925">
              <a:solidFill>
                <a:schemeClr val="accent6"/>
              </a:solidFill>
              <a:prstDash val="solid"/>
              <a:miter lim="9834"/>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5"/>
            <p:cNvSpPr/>
            <p:nvPr/>
          </p:nvSpPr>
          <p:spPr>
            <a:xfrm>
              <a:off x="3502275" y="3292450"/>
              <a:ext cx="1155375" cy="92457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5"/>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5"/>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5"/>
            <p:cNvSpPr/>
            <p:nvPr/>
          </p:nvSpPr>
          <p:spPr>
            <a:xfrm>
              <a:off x="3937225" y="3272500"/>
              <a:ext cx="241475" cy="223800"/>
            </a:xfrm>
            <a:custGeom>
              <a:rect b="b" l="l" r="r" t="t"/>
              <a:pathLst>
                <a:path extrusionOk="0" h="8952" w="9659">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5"/>
            <p:cNvSpPr/>
            <p:nvPr/>
          </p:nvSpPr>
          <p:spPr>
            <a:xfrm>
              <a:off x="3672925" y="3396275"/>
              <a:ext cx="267525" cy="219150"/>
            </a:xfrm>
            <a:custGeom>
              <a:rect b="b" l="l" r="r" t="t"/>
              <a:pathLst>
                <a:path extrusionOk="0" h="8766" w="10701">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5"/>
            <p:cNvSpPr/>
            <p:nvPr/>
          </p:nvSpPr>
          <p:spPr>
            <a:xfrm>
              <a:off x="3693700" y="3683175"/>
              <a:ext cx="296650" cy="243675"/>
            </a:xfrm>
            <a:custGeom>
              <a:rect b="b" l="l" r="r" t="t"/>
              <a:pathLst>
                <a:path extrusionOk="0" h="9747" w="11866">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5"/>
            <p:cNvSpPr/>
            <p:nvPr/>
          </p:nvSpPr>
          <p:spPr>
            <a:xfrm>
              <a:off x="4051550" y="3806075"/>
              <a:ext cx="278725" cy="279350"/>
            </a:xfrm>
            <a:custGeom>
              <a:rect b="b" l="l" r="r" t="t"/>
              <a:pathLst>
                <a:path extrusionOk="0" h="11174" w="11149">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5"/>
            <p:cNvSpPr/>
            <p:nvPr/>
          </p:nvSpPr>
          <p:spPr>
            <a:xfrm>
              <a:off x="4311675" y="3673800"/>
              <a:ext cx="296825" cy="258700"/>
            </a:xfrm>
            <a:custGeom>
              <a:rect b="b" l="l" r="r" t="t"/>
              <a:pathLst>
                <a:path extrusionOk="0" h="10348" w="11873">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5"/>
            <p:cNvSpPr/>
            <p:nvPr/>
          </p:nvSpPr>
          <p:spPr>
            <a:xfrm>
              <a:off x="4234725" y="3403275"/>
              <a:ext cx="267050" cy="221800"/>
            </a:xfrm>
            <a:custGeom>
              <a:rect b="b" l="l" r="r" t="t"/>
              <a:pathLst>
                <a:path extrusionOk="0" h="8872" w="10682">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5"/>
            <p:cNvSpPr/>
            <p:nvPr/>
          </p:nvSpPr>
          <p:spPr>
            <a:xfrm>
              <a:off x="4027700" y="3566800"/>
              <a:ext cx="189350" cy="161850"/>
            </a:xfrm>
            <a:custGeom>
              <a:rect b="b" l="l" r="r" t="t"/>
              <a:pathLst>
                <a:path extrusionOk="0" h="6474" w="7574">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5"/>
            <p:cNvSpPr/>
            <p:nvPr/>
          </p:nvSpPr>
          <p:spPr>
            <a:xfrm>
              <a:off x="3796600" y="3346750"/>
              <a:ext cx="638775" cy="639525"/>
            </a:xfrm>
            <a:custGeom>
              <a:rect b="b" l="l" r="r" t="t"/>
              <a:pathLst>
                <a:path extrusionOk="0" h="25581" w="25551">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2" name="Google Shape;2072;p55"/>
          <p:cNvGrpSpPr/>
          <p:nvPr/>
        </p:nvGrpSpPr>
        <p:grpSpPr>
          <a:xfrm rot="-1006400">
            <a:off x="7059941" y="534932"/>
            <a:ext cx="1458345" cy="856666"/>
            <a:chOff x="3285175" y="1554625"/>
            <a:chExt cx="1458275" cy="856625"/>
          </a:xfrm>
        </p:grpSpPr>
        <p:sp>
          <p:nvSpPr>
            <p:cNvPr id="2073" name="Google Shape;2073;p55"/>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5"/>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5"/>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5"/>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5"/>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5"/>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5"/>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5"/>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5"/>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5"/>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5"/>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5"/>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5"/>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5"/>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5"/>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8" name="Google Shape;2088;p55"/>
          <p:cNvSpPr/>
          <p:nvPr/>
        </p:nvSpPr>
        <p:spPr>
          <a:xfrm>
            <a:off x="2413100" y="3456825"/>
            <a:ext cx="3924300" cy="7848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grpSp>
        <p:nvGrpSpPr>
          <p:cNvPr id="789" name="Google Shape;789;p27"/>
          <p:cNvGrpSpPr/>
          <p:nvPr/>
        </p:nvGrpSpPr>
        <p:grpSpPr>
          <a:xfrm flipH="1">
            <a:off x="5028775" y="3174275"/>
            <a:ext cx="3753450" cy="1969225"/>
            <a:chOff x="143902" y="3174400"/>
            <a:chExt cx="3753450" cy="1969225"/>
          </a:xfrm>
        </p:grpSpPr>
        <p:sp>
          <p:nvSpPr>
            <p:cNvPr id="790" name="Google Shape;790;p27"/>
            <p:cNvSpPr/>
            <p:nvPr/>
          </p:nvSpPr>
          <p:spPr>
            <a:xfrm>
              <a:off x="416350" y="4817825"/>
              <a:ext cx="136200" cy="32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1" name="Google Shape;791;p27"/>
            <p:cNvGrpSpPr/>
            <p:nvPr/>
          </p:nvGrpSpPr>
          <p:grpSpPr>
            <a:xfrm>
              <a:off x="143902" y="3174400"/>
              <a:ext cx="3753450" cy="1909665"/>
              <a:chOff x="143902" y="3174400"/>
              <a:chExt cx="3753450" cy="1909665"/>
            </a:xfrm>
          </p:grpSpPr>
          <p:sp>
            <p:nvSpPr>
              <p:cNvPr id="792" name="Google Shape;792;p27"/>
              <p:cNvSpPr/>
              <p:nvPr/>
            </p:nvSpPr>
            <p:spPr>
              <a:xfrm>
                <a:off x="488377" y="3174400"/>
                <a:ext cx="3408975" cy="1596450"/>
              </a:xfrm>
              <a:custGeom>
                <a:rect b="b" l="l" r="r" t="t"/>
                <a:pathLst>
                  <a:path extrusionOk="0" h="63858" w="136359">
                    <a:moveTo>
                      <a:pt x="0" y="53244"/>
                    </a:moveTo>
                    <a:lnTo>
                      <a:pt x="35284" y="0"/>
                    </a:lnTo>
                    <a:lnTo>
                      <a:pt x="136359" y="234"/>
                    </a:lnTo>
                    <a:lnTo>
                      <a:pt x="3746" y="63858"/>
                    </a:lnTo>
                    <a:close/>
                  </a:path>
                </a:pathLst>
              </a:custGeom>
              <a:solidFill>
                <a:srgbClr val="9E855C">
                  <a:alpha val="14880"/>
                </a:srgbClr>
              </a:solidFill>
              <a:ln>
                <a:noFill/>
              </a:ln>
            </p:spPr>
          </p:sp>
          <p:grpSp>
            <p:nvGrpSpPr>
              <p:cNvPr id="793" name="Google Shape;793;p27"/>
              <p:cNvGrpSpPr/>
              <p:nvPr/>
            </p:nvGrpSpPr>
            <p:grpSpPr>
              <a:xfrm rot="-3088787">
                <a:off x="247795" y="4300754"/>
                <a:ext cx="725754" cy="615483"/>
                <a:chOff x="5417612" y="4008755"/>
                <a:chExt cx="725743" cy="615474"/>
              </a:xfrm>
            </p:grpSpPr>
            <p:sp>
              <p:nvSpPr>
                <p:cNvPr id="794" name="Google Shape;794;p27"/>
                <p:cNvSpPr/>
                <p:nvPr/>
              </p:nvSpPr>
              <p:spPr>
                <a:xfrm>
                  <a:off x="5417612" y="4008755"/>
                  <a:ext cx="725743" cy="615474"/>
                </a:xfrm>
                <a:custGeom>
                  <a:rect b="b" l="l" r="r" t="t"/>
                  <a:pathLst>
                    <a:path extrusionOk="0" h="16248" w="19159">
                      <a:moveTo>
                        <a:pt x="9796" y="1"/>
                      </a:moveTo>
                      <a:lnTo>
                        <a:pt x="8616" y="2155"/>
                      </a:lnTo>
                      <a:lnTo>
                        <a:pt x="5125" y="80"/>
                      </a:lnTo>
                      <a:cubicBezTo>
                        <a:pt x="5125" y="80"/>
                        <a:pt x="1358" y="778"/>
                        <a:pt x="1643" y="5184"/>
                      </a:cubicBezTo>
                      <a:lnTo>
                        <a:pt x="1" y="9452"/>
                      </a:lnTo>
                      <a:lnTo>
                        <a:pt x="3935" y="11281"/>
                      </a:lnTo>
                      <a:lnTo>
                        <a:pt x="2961" y="13130"/>
                      </a:lnTo>
                      <a:lnTo>
                        <a:pt x="5685" y="11901"/>
                      </a:lnTo>
                      <a:lnTo>
                        <a:pt x="5439" y="15540"/>
                      </a:lnTo>
                      <a:lnTo>
                        <a:pt x="10554" y="14920"/>
                      </a:lnTo>
                      <a:lnTo>
                        <a:pt x="9767" y="10711"/>
                      </a:lnTo>
                      <a:lnTo>
                        <a:pt x="13179" y="16248"/>
                      </a:lnTo>
                      <a:lnTo>
                        <a:pt x="19159" y="5459"/>
                      </a:lnTo>
                      <a:lnTo>
                        <a:pt x="11999" y="5705"/>
                      </a:lnTo>
                      <a:lnTo>
                        <a:pt x="16887" y="3059"/>
                      </a:lnTo>
                      <a:lnTo>
                        <a:pt x="13130" y="965"/>
                      </a:lnTo>
                      <a:lnTo>
                        <a:pt x="10347" y="3669"/>
                      </a:lnTo>
                      <a:lnTo>
                        <a:pt x="97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7"/>
                <p:cNvSpPr/>
                <p:nvPr/>
              </p:nvSpPr>
              <p:spPr>
                <a:xfrm>
                  <a:off x="5673949" y="4155542"/>
                  <a:ext cx="193377" cy="232015"/>
                </a:xfrm>
                <a:custGeom>
                  <a:rect b="b" l="l" r="r" t="t"/>
                  <a:pathLst>
                    <a:path extrusionOk="0" h="6125" w="5105">
                      <a:moveTo>
                        <a:pt x="3442" y="1"/>
                      </a:moveTo>
                      <a:lnTo>
                        <a:pt x="0" y="6098"/>
                      </a:lnTo>
                      <a:cubicBezTo>
                        <a:pt x="0" y="6098"/>
                        <a:pt x="127" y="6125"/>
                        <a:pt x="342" y="6125"/>
                      </a:cubicBezTo>
                      <a:cubicBezTo>
                        <a:pt x="1038" y="6125"/>
                        <a:pt x="2655" y="5849"/>
                        <a:pt x="3865" y="3512"/>
                      </a:cubicBezTo>
                      <a:cubicBezTo>
                        <a:pt x="5104" y="1142"/>
                        <a:pt x="3442"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7"/>
                <p:cNvSpPr/>
                <p:nvPr/>
              </p:nvSpPr>
              <p:spPr>
                <a:xfrm>
                  <a:off x="5529776" y="4008755"/>
                  <a:ext cx="258569" cy="497402"/>
                </a:xfrm>
                <a:custGeom>
                  <a:rect b="b" l="l" r="r" t="t"/>
                  <a:pathLst>
                    <a:path extrusionOk="0" fill="none" h="13131" w="6826">
                      <a:moveTo>
                        <a:pt x="6825" y="1"/>
                      </a:moveTo>
                      <a:lnTo>
                        <a:pt x="0" y="13130"/>
                      </a:lnTo>
                    </a:path>
                  </a:pathLst>
                </a:custGeom>
                <a:noFill/>
                <a:ln cap="rnd" cmpd="sng" w="2950">
                  <a:solidFill>
                    <a:srgbClr val="FFD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7"/>
                <p:cNvSpPr/>
                <p:nvPr/>
              </p:nvSpPr>
              <p:spPr>
                <a:xfrm>
                  <a:off x="5632963" y="4147359"/>
                  <a:ext cx="176256" cy="312207"/>
                </a:xfrm>
                <a:custGeom>
                  <a:rect b="b" l="l" r="r" t="t"/>
                  <a:pathLst>
                    <a:path extrusionOk="0" fill="none" h="8242" w="4653">
                      <a:moveTo>
                        <a:pt x="4652" y="0"/>
                      </a:moveTo>
                      <a:lnTo>
                        <a:pt x="0" y="8242"/>
                      </a:lnTo>
                    </a:path>
                  </a:pathLst>
                </a:custGeom>
                <a:noFill/>
                <a:ln cap="rnd" cmpd="sng" w="2950">
                  <a:solidFill>
                    <a:srgbClr val="FFD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98" name="Google Shape;798;p27"/>
          <p:cNvSpPr txBox="1"/>
          <p:nvPr>
            <p:ph type="title"/>
          </p:nvPr>
        </p:nvSpPr>
        <p:spPr>
          <a:xfrm>
            <a:off x="4592175" y="2568000"/>
            <a:ext cx="3805500" cy="92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Preprocessing: </a:t>
            </a:r>
            <a:r>
              <a:rPr lang="en">
                <a:solidFill>
                  <a:schemeClr val="lt1"/>
                </a:solidFill>
              </a:rPr>
              <a:t>Our Methodology</a:t>
            </a:r>
            <a:endParaRPr>
              <a:solidFill>
                <a:schemeClr val="lt1"/>
              </a:solidFill>
            </a:endParaRPr>
          </a:p>
        </p:txBody>
      </p:sp>
      <p:grpSp>
        <p:nvGrpSpPr>
          <p:cNvPr id="799" name="Google Shape;799;p27"/>
          <p:cNvGrpSpPr/>
          <p:nvPr/>
        </p:nvGrpSpPr>
        <p:grpSpPr>
          <a:xfrm>
            <a:off x="1153627" y="880589"/>
            <a:ext cx="2890816" cy="3382302"/>
            <a:chOff x="1216125" y="955275"/>
            <a:chExt cx="2763158" cy="3232940"/>
          </a:xfrm>
        </p:grpSpPr>
        <p:sp>
          <p:nvSpPr>
            <p:cNvPr id="800" name="Google Shape;800;p27"/>
            <p:cNvSpPr/>
            <p:nvPr/>
          </p:nvSpPr>
          <p:spPr>
            <a:xfrm>
              <a:off x="1216125" y="955275"/>
              <a:ext cx="2730457" cy="3232940"/>
            </a:xfrm>
            <a:custGeom>
              <a:rect b="b" l="l" r="r" t="t"/>
              <a:pathLst>
                <a:path extrusionOk="0" h="58330" w="49264">
                  <a:moveTo>
                    <a:pt x="28737" y="0"/>
                  </a:moveTo>
                  <a:cubicBezTo>
                    <a:pt x="26218" y="0"/>
                    <a:pt x="23877" y="1474"/>
                    <a:pt x="22827" y="3845"/>
                  </a:cubicBezTo>
                  <a:lnTo>
                    <a:pt x="10180" y="3845"/>
                  </a:lnTo>
                  <a:cubicBezTo>
                    <a:pt x="9926" y="2957"/>
                    <a:pt x="9120" y="2341"/>
                    <a:pt x="8195" y="2341"/>
                  </a:cubicBezTo>
                  <a:cubicBezTo>
                    <a:pt x="8188" y="2341"/>
                    <a:pt x="8181" y="2341"/>
                    <a:pt x="8173" y="2341"/>
                  </a:cubicBezTo>
                  <a:cubicBezTo>
                    <a:pt x="7239" y="2341"/>
                    <a:pt x="6423" y="2970"/>
                    <a:pt x="6177" y="3865"/>
                  </a:cubicBezTo>
                  <a:cubicBezTo>
                    <a:pt x="5016" y="4022"/>
                    <a:pt x="4161" y="5006"/>
                    <a:pt x="4151" y="6176"/>
                  </a:cubicBezTo>
                  <a:lnTo>
                    <a:pt x="4151" y="11831"/>
                  </a:lnTo>
                  <a:cubicBezTo>
                    <a:pt x="2046" y="14536"/>
                    <a:pt x="955" y="18116"/>
                    <a:pt x="1102" y="21823"/>
                  </a:cubicBezTo>
                  <a:cubicBezTo>
                    <a:pt x="296" y="22885"/>
                    <a:pt x="1" y="24233"/>
                    <a:pt x="335" y="25413"/>
                  </a:cubicBezTo>
                  <a:cubicBezTo>
                    <a:pt x="483" y="25924"/>
                    <a:pt x="758" y="26406"/>
                    <a:pt x="1132" y="26800"/>
                  </a:cubicBezTo>
                  <a:cubicBezTo>
                    <a:pt x="1112" y="28059"/>
                    <a:pt x="1535" y="29249"/>
                    <a:pt x="2322" y="30104"/>
                  </a:cubicBezTo>
                  <a:cubicBezTo>
                    <a:pt x="2961" y="30802"/>
                    <a:pt x="3836" y="31255"/>
                    <a:pt x="4780" y="31383"/>
                  </a:cubicBezTo>
                  <a:cubicBezTo>
                    <a:pt x="5961" y="32927"/>
                    <a:pt x="7318" y="34343"/>
                    <a:pt x="8813" y="35592"/>
                  </a:cubicBezTo>
                  <a:lnTo>
                    <a:pt x="2863" y="37156"/>
                  </a:lnTo>
                  <a:cubicBezTo>
                    <a:pt x="2223" y="37333"/>
                    <a:pt x="1761" y="37893"/>
                    <a:pt x="1722" y="38562"/>
                  </a:cubicBezTo>
                  <a:lnTo>
                    <a:pt x="1633" y="40214"/>
                  </a:lnTo>
                  <a:lnTo>
                    <a:pt x="1633" y="40303"/>
                  </a:lnTo>
                  <a:lnTo>
                    <a:pt x="610" y="55861"/>
                  </a:lnTo>
                  <a:cubicBezTo>
                    <a:pt x="551" y="56727"/>
                    <a:pt x="1220" y="57474"/>
                    <a:pt x="2086" y="57514"/>
                  </a:cubicBezTo>
                  <a:lnTo>
                    <a:pt x="10603" y="57848"/>
                  </a:lnTo>
                  <a:cubicBezTo>
                    <a:pt x="10652" y="57858"/>
                    <a:pt x="10711" y="57858"/>
                    <a:pt x="10770" y="57858"/>
                  </a:cubicBezTo>
                  <a:lnTo>
                    <a:pt x="12137" y="57907"/>
                  </a:lnTo>
                  <a:lnTo>
                    <a:pt x="22926" y="58330"/>
                  </a:lnTo>
                  <a:lnTo>
                    <a:pt x="22985" y="58330"/>
                  </a:lnTo>
                  <a:cubicBezTo>
                    <a:pt x="23122" y="58330"/>
                    <a:pt x="23250" y="58320"/>
                    <a:pt x="23378" y="58281"/>
                  </a:cubicBezTo>
                  <a:lnTo>
                    <a:pt x="23889" y="58300"/>
                  </a:lnTo>
                  <a:lnTo>
                    <a:pt x="23939" y="58300"/>
                  </a:lnTo>
                  <a:cubicBezTo>
                    <a:pt x="24755" y="58300"/>
                    <a:pt x="25433" y="57661"/>
                    <a:pt x="25483" y="56845"/>
                  </a:cubicBezTo>
                  <a:lnTo>
                    <a:pt x="25581" y="55065"/>
                  </a:lnTo>
                  <a:cubicBezTo>
                    <a:pt x="25649" y="55074"/>
                    <a:pt x="25716" y="55078"/>
                    <a:pt x="25783" y="55078"/>
                  </a:cubicBezTo>
                  <a:cubicBezTo>
                    <a:pt x="26088" y="55078"/>
                    <a:pt x="26385" y="54988"/>
                    <a:pt x="26643" y="54819"/>
                  </a:cubicBezTo>
                  <a:lnTo>
                    <a:pt x="27076" y="54524"/>
                  </a:lnTo>
                  <a:cubicBezTo>
                    <a:pt x="27784" y="54052"/>
                    <a:pt x="27971" y="53088"/>
                    <a:pt x="27499" y="52380"/>
                  </a:cubicBezTo>
                  <a:lnTo>
                    <a:pt x="25876" y="49970"/>
                  </a:lnTo>
                  <a:lnTo>
                    <a:pt x="25896" y="49538"/>
                  </a:lnTo>
                  <a:lnTo>
                    <a:pt x="26132" y="49164"/>
                  </a:lnTo>
                  <a:lnTo>
                    <a:pt x="31285" y="56796"/>
                  </a:lnTo>
                  <a:cubicBezTo>
                    <a:pt x="31511" y="57130"/>
                    <a:pt x="31865" y="57366"/>
                    <a:pt x="32269" y="57445"/>
                  </a:cubicBezTo>
                  <a:cubicBezTo>
                    <a:pt x="32367" y="57464"/>
                    <a:pt x="32465" y="57474"/>
                    <a:pt x="32564" y="57474"/>
                  </a:cubicBezTo>
                  <a:cubicBezTo>
                    <a:pt x="32869" y="57474"/>
                    <a:pt x="33173" y="57376"/>
                    <a:pt x="33419" y="57209"/>
                  </a:cubicBezTo>
                  <a:lnTo>
                    <a:pt x="33852" y="56914"/>
                  </a:lnTo>
                  <a:cubicBezTo>
                    <a:pt x="34088" y="56766"/>
                    <a:pt x="34265" y="56550"/>
                    <a:pt x="34393" y="56304"/>
                  </a:cubicBezTo>
                  <a:cubicBezTo>
                    <a:pt x="35622" y="56756"/>
                    <a:pt x="36930" y="56992"/>
                    <a:pt x="38248" y="57022"/>
                  </a:cubicBezTo>
                  <a:lnTo>
                    <a:pt x="38484" y="57022"/>
                  </a:lnTo>
                  <a:cubicBezTo>
                    <a:pt x="41651" y="57022"/>
                    <a:pt x="43874" y="55743"/>
                    <a:pt x="43962" y="55694"/>
                  </a:cubicBezTo>
                  <a:cubicBezTo>
                    <a:pt x="44523" y="55370"/>
                    <a:pt x="44818" y="54730"/>
                    <a:pt x="44710" y="54091"/>
                  </a:cubicBezTo>
                  <a:lnTo>
                    <a:pt x="44631" y="53629"/>
                  </a:lnTo>
                  <a:cubicBezTo>
                    <a:pt x="44670" y="53304"/>
                    <a:pt x="44611" y="52970"/>
                    <a:pt x="44464" y="52685"/>
                  </a:cubicBezTo>
                  <a:lnTo>
                    <a:pt x="42123" y="39162"/>
                  </a:lnTo>
                  <a:cubicBezTo>
                    <a:pt x="43539" y="37608"/>
                    <a:pt x="44110" y="35474"/>
                    <a:pt x="43667" y="33418"/>
                  </a:cubicBezTo>
                  <a:cubicBezTo>
                    <a:pt x="48113" y="27586"/>
                    <a:pt x="49263" y="20171"/>
                    <a:pt x="46627" y="13867"/>
                  </a:cubicBezTo>
                  <a:cubicBezTo>
                    <a:pt x="46608" y="13828"/>
                    <a:pt x="46598" y="13798"/>
                    <a:pt x="46578" y="13759"/>
                  </a:cubicBezTo>
                  <a:cubicBezTo>
                    <a:pt x="44434" y="9618"/>
                    <a:pt x="39871" y="6638"/>
                    <a:pt x="35199" y="6255"/>
                  </a:cubicBezTo>
                  <a:cubicBezTo>
                    <a:pt x="35101" y="3245"/>
                    <a:pt x="32928" y="698"/>
                    <a:pt x="29967" y="118"/>
                  </a:cubicBezTo>
                  <a:cubicBezTo>
                    <a:pt x="29556" y="39"/>
                    <a:pt x="29144" y="0"/>
                    <a:pt x="28737"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7"/>
            <p:cNvSpPr/>
            <p:nvPr/>
          </p:nvSpPr>
          <p:spPr>
            <a:xfrm>
              <a:off x="1290838" y="1388755"/>
              <a:ext cx="2688445" cy="1812453"/>
            </a:xfrm>
            <a:custGeom>
              <a:rect b="b" l="l" r="r" t="t"/>
              <a:pathLst>
                <a:path extrusionOk="0" h="32701" w="48506">
                  <a:moveTo>
                    <a:pt x="32942" y="0"/>
                  </a:moveTo>
                  <a:cubicBezTo>
                    <a:pt x="32740" y="0"/>
                    <a:pt x="32538" y="6"/>
                    <a:pt x="32337" y="17"/>
                  </a:cubicBezTo>
                  <a:cubicBezTo>
                    <a:pt x="28093" y="383"/>
                    <a:pt x="24441" y="3877"/>
                    <a:pt x="20243" y="3877"/>
                  </a:cubicBezTo>
                  <a:cubicBezTo>
                    <a:pt x="20043" y="3877"/>
                    <a:pt x="19842" y="3869"/>
                    <a:pt x="19640" y="3853"/>
                  </a:cubicBezTo>
                  <a:cubicBezTo>
                    <a:pt x="16614" y="3314"/>
                    <a:pt x="13458" y="1573"/>
                    <a:pt x="10391" y="1573"/>
                  </a:cubicBezTo>
                  <a:cubicBezTo>
                    <a:pt x="8983" y="1573"/>
                    <a:pt x="7594" y="1940"/>
                    <a:pt x="6245" y="2958"/>
                  </a:cubicBezTo>
                  <a:cubicBezTo>
                    <a:pt x="984" y="6852"/>
                    <a:pt x="0" y="15202"/>
                    <a:pt x="3324" y="20552"/>
                  </a:cubicBezTo>
                  <a:cubicBezTo>
                    <a:pt x="7781" y="27983"/>
                    <a:pt x="16367" y="32700"/>
                    <a:pt x="24944" y="32700"/>
                  </a:cubicBezTo>
                  <a:cubicBezTo>
                    <a:pt x="26379" y="32700"/>
                    <a:pt x="27814" y="32568"/>
                    <a:pt x="29229" y="32295"/>
                  </a:cubicBezTo>
                  <a:cubicBezTo>
                    <a:pt x="40451" y="30161"/>
                    <a:pt x="48505" y="17592"/>
                    <a:pt x="43962" y="6705"/>
                  </a:cubicBezTo>
                  <a:cubicBezTo>
                    <a:pt x="41929" y="2772"/>
                    <a:pt x="37403" y="0"/>
                    <a:pt x="329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7"/>
            <p:cNvSpPr/>
            <p:nvPr/>
          </p:nvSpPr>
          <p:spPr>
            <a:xfrm>
              <a:off x="2541290" y="1044620"/>
              <a:ext cx="545659" cy="545715"/>
            </a:xfrm>
            <a:custGeom>
              <a:rect b="b" l="l" r="r" t="t"/>
              <a:pathLst>
                <a:path extrusionOk="0" h="9846" w="9845">
                  <a:moveTo>
                    <a:pt x="4927" y="1"/>
                  </a:moveTo>
                  <a:cubicBezTo>
                    <a:pt x="2203" y="1"/>
                    <a:pt x="0" y="2204"/>
                    <a:pt x="0" y="4918"/>
                  </a:cubicBezTo>
                  <a:cubicBezTo>
                    <a:pt x="0" y="7643"/>
                    <a:pt x="2203" y="9845"/>
                    <a:pt x="4927" y="9845"/>
                  </a:cubicBezTo>
                  <a:cubicBezTo>
                    <a:pt x="7642" y="9845"/>
                    <a:pt x="9845" y="7643"/>
                    <a:pt x="9845" y="4918"/>
                  </a:cubicBezTo>
                  <a:cubicBezTo>
                    <a:pt x="9845" y="2204"/>
                    <a:pt x="7642" y="1"/>
                    <a:pt x="49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7"/>
            <p:cNvSpPr/>
            <p:nvPr/>
          </p:nvSpPr>
          <p:spPr>
            <a:xfrm>
              <a:off x="3018779" y="2614483"/>
              <a:ext cx="545659" cy="545715"/>
            </a:xfrm>
            <a:custGeom>
              <a:rect b="b" l="l" r="r" t="t"/>
              <a:pathLst>
                <a:path extrusionOk="0" h="9846" w="9845">
                  <a:moveTo>
                    <a:pt x="4928" y="1"/>
                  </a:moveTo>
                  <a:cubicBezTo>
                    <a:pt x="2203" y="1"/>
                    <a:pt x="0" y="2204"/>
                    <a:pt x="0" y="4928"/>
                  </a:cubicBezTo>
                  <a:cubicBezTo>
                    <a:pt x="0" y="7643"/>
                    <a:pt x="2203" y="9846"/>
                    <a:pt x="4928" y="9846"/>
                  </a:cubicBezTo>
                  <a:cubicBezTo>
                    <a:pt x="7642" y="9846"/>
                    <a:pt x="9845" y="7643"/>
                    <a:pt x="9845" y="4928"/>
                  </a:cubicBezTo>
                  <a:cubicBezTo>
                    <a:pt x="9845" y="2204"/>
                    <a:pt x="7642" y="1"/>
                    <a:pt x="49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7"/>
            <p:cNvSpPr/>
            <p:nvPr/>
          </p:nvSpPr>
          <p:spPr>
            <a:xfrm>
              <a:off x="1785232" y="2424264"/>
              <a:ext cx="1100020" cy="1484891"/>
            </a:xfrm>
            <a:custGeom>
              <a:rect b="b" l="l" r="r" t="t"/>
              <a:pathLst>
                <a:path extrusionOk="0" fill="none" h="26791" w="19847">
                  <a:moveTo>
                    <a:pt x="19847" y="1"/>
                  </a:moveTo>
                  <a:lnTo>
                    <a:pt x="0" y="26790"/>
                  </a:lnTo>
                </a:path>
              </a:pathLst>
            </a:custGeom>
            <a:solidFill>
              <a:schemeClr val="accent1"/>
            </a:solidFill>
            <a:ln cap="flat" cmpd="sng" w="28575">
              <a:solidFill>
                <a:schemeClr val="accent1"/>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7"/>
            <p:cNvSpPr/>
            <p:nvPr/>
          </p:nvSpPr>
          <p:spPr>
            <a:xfrm>
              <a:off x="2599043" y="1173816"/>
              <a:ext cx="820955" cy="1185097"/>
            </a:xfrm>
            <a:custGeom>
              <a:rect b="b" l="l" r="r" t="t"/>
              <a:pathLst>
                <a:path extrusionOk="0" h="21382" w="14812">
                  <a:moveTo>
                    <a:pt x="2371" y="1"/>
                  </a:moveTo>
                  <a:cubicBezTo>
                    <a:pt x="2105" y="1"/>
                    <a:pt x="1840" y="178"/>
                    <a:pt x="1840" y="532"/>
                  </a:cubicBezTo>
                  <a:lnTo>
                    <a:pt x="1840" y="13248"/>
                  </a:lnTo>
                  <a:lnTo>
                    <a:pt x="20" y="13120"/>
                  </a:lnTo>
                  <a:lnTo>
                    <a:pt x="1" y="14418"/>
                  </a:lnTo>
                  <a:lnTo>
                    <a:pt x="1840" y="14891"/>
                  </a:lnTo>
                  <a:lnTo>
                    <a:pt x="1840" y="21381"/>
                  </a:lnTo>
                  <a:lnTo>
                    <a:pt x="2902" y="21381"/>
                  </a:lnTo>
                  <a:lnTo>
                    <a:pt x="2902" y="15156"/>
                  </a:lnTo>
                  <a:lnTo>
                    <a:pt x="12363" y="17556"/>
                  </a:lnTo>
                  <a:lnTo>
                    <a:pt x="14812" y="17556"/>
                  </a:lnTo>
                  <a:lnTo>
                    <a:pt x="14812" y="16326"/>
                  </a:lnTo>
                  <a:lnTo>
                    <a:pt x="2902" y="13494"/>
                  </a:lnTo>
                  <a:lnTo>
                    <a:pt x="2902" y="532"/>
                  </a:lnTo>
                  <a:cubicBezTo>
                    <a:pt x="2902" y="178"/>
                    <a:pt x="2636" y="1"/>
                    <a:pt x="23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7"/>
            <p:cNvSpPr/>
            <p:nvPr/>
          </p:nvSpPr>
          <p:spPr>
            <a:xfrm>
              <a:off x="1483774" y="1173816"/>
              <a:ext cx="713043" cy="1185097"/>
            </a:xfrm>
            <a:custGeom>
              <a:rect b="b" l="l" r="r" t="t"/>
              <a:pathLst>
                <a:path extrusionOk="0" h="21382" w="12865">
                  <a:moveTo>
                    <a:pt x="3462" y="1"/>
                  </a:moveTo>
                  <a:cubicBezTo>
                    <a:pt x="3197" y="1"/>
                    <a:pt x="2931" y="178"/>
                    <a:pt x="2931" y="532"/>
                  </a:cubicBezTo>
                  <a:lnTo>
                    <a:pt x="2931" y="13248"/>
                  </a:lnTo>
                  <a:lnTo>
                    <a:pt x="1604" y="12933"/>
                  </a:lnTo>
                  <a:lnTo>
                    <a:pt x="1" y="12815"/>
                  </a:lnTo>
                  <a:lnTo>
                    <a:pt x="1" y="14064"/>
                  </a:lnTo>
                  <a:lnTo>
                    <a:pt x="2931" y="14851"/>
                  </a:lnTo>
                  <a:lnTo>
                    <a:pt x="2931" y="21381"/>
                  </a:lnTo>
                  <a:lnTo>
                    <a:pt x="3994" y="21381"/>
                  </a:lnTo>
                  <a:lnTo>
                    <a:pt x="3994" y="15146"/>
                  </a:lnTo>
                  <a:lnTo>
                    <a:pt x="10789" y="16985"/>
                  </a:lnTo>
                  <a:lnTo>
                    <a:pt x="12864" y="16680"/>
                  </a:lnTo>
                  <a:lnTo>
                    <a:pt x="12864" y="15618"/>
                  </a:lnTo>
                  <a:lnTo>
                    <a:pt x="3994" y="13504"/>
                  </a:lnTo>
                  <a:lnTo>
                    <a:pt x="3994" y="532"/>
                  </a:lnTo>
                  <a:cubicBezTo>
                    <a:pt x="3994" y="178"/>
                    <a:pt x="3728" y="1"/>
                    <a:pt x="34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7"/>
            <p:cNvSpPr/>
            <p:nvPr/>
          </p:nvSpPr>
          <p:spPr>
            <a:xfrm>
              <a:off x="1538313" y="1257786"/>
              <a:ext cx="80699" cy="538066"/>
            </a:xfrm>
            <a:custGeom>
              <a:rect b="b" l="l" r="r" t="t"/>
              <a:pathLst>
                <a:path extrusionOk="0" h="9708" w="1456">
                  <a:moveTo>
                    <a:pt x="777" y="0"/>
                  </a:moveTo>
                  <a:cubicBezTo>
                    <a:pt x="344" y="0"/>
                    <a:pt x="0" y="345"/>
                    <a:pt x="0" y="777"/>
                  </a:cubicBezTo>
                  <a:lnTo>
                    <a:pt x="0" y="8930"/>
                  </a:lnTo>
                  <a:cubicBezTo>
                    <a:pt x="0" y="9363"/>
                    <a:pt x="344" y="9707"/>
                    <a:pt x="777" y="9707"/>
                  </a:cubicBezTo>
                  <a:lnTo>
                    <a:pt x="1456" y="9707"/>
                  </a:lnTo>
                  <a:lnTo>
                    <a:pt x="14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7"/>
            <p:cNvSpPr/>
            <p:nvPr/>
          </p:nvSpPr>
          <p:spPr>
            <a:xfrm>
              <a:off x="1483774" y="1876996"/>
              <a:ext cx="714650" cy="175586"/>
            </a:xfrm>
            <a:custGeom>
              <a:rect b="b" l="l" r="r" t="t"/>
              <a:pathLst>
                <a:path extrusionOk="0" h="3168" w="12894">
                  <a:moveTo>
                    <a:pt x="1427" y="1"/>
                  </a:moveTo>
                  <a:lnTo>
                    <a:pt x="1" y="138"/>
                  </a:lnTo>
                  <a:lnTo>
                    <a:pt x="11025" y="3167"/>
                  </a:lnTo>
                  <a:lnTo>
                    <a:pt x="12894" y="2951"/>
                  </a:lnTo>
                  <a:lnTo>
                    <a:pt x="142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7"/>
            <p:cNvSpPr/>
            <p:nvPr/>
          </p:nvSpPr>
          <p:spPr>
            <a:xfrm>
              <a:off x="1618956" y="2356700"/>
              <a:ext cx="1726378" cy="1725768"/>
            </a:xfrm>
            <a:custGeom>
              <a:rect b="b" l="l" r="r" t="t"/>
              <a:pathLst>
                <a:path extrusionOk="0" h="31137" w="31148">
                  <a:moveTo>
                    <a:pt x="29210" y="3796"/>
                  </a:moveTo>
                  <a:lnTo>
                    <a:pt x="18913" y="20152"/>
                  </a:lnTo>
                  <a:lnTo>
                    <a:pt x="8055" y="4052"/>
                  </a:lnTo>
                  <a:lnTo>
                    <a:pt x="29210" y="3796"/>
                  </a:lnTo>
                  <a:close/>
                  <a:moveTo>
                    <a:pt x="1328" y="1711"/>
                  </a:moveTo>
                  <a:lnTo>
                    <a:pt x="6934" y="4052"/>
                  </a:lnTo>
                  <a:lnTo>
                    <a:pt x="7436" y="4052"/>
                  </a:lnTo>
                  <a:lnTo>
                    <a:pt x="18608" y="20643"/>
                  </a:lnTo>
                  <a:lnTo>
                    <a:pt x="16415" y="24105"/>
                  </a:lnTo>
                  <a:lnTo>
                    <a:pt x="1328" y="1711"/>
                  </a:lnTo>
                  <a:close/>
                  <a:moveTo>
                    <a:pt x="1" y="0"/>
                  </a:moveTo>
                  <a:lnTo>
                    <a:pt x="1" y="1161"/>
                  </a:lnTo>
                  <a:lnTo>
                    <a:pt x="443" y="1348"/>
                  </a:lnTo>
                  <a:lnTo>
                    <a:pt x="16110" y="24587"/>
                  </a:lnTo>
                  <a:lnTo>
                    <a:pt x="12156" y="30862"/>
                  </a:lnTo>
                  <a:lnTo>
                    <a:pt x="12599" y="31137"/>
                  </a:lnTo>
                  <a:lnTo>
                    <a:pt x="16435" y="25059"/>
                  </a:lnTo>
                  <a:lnTo>
                    <a:pt x="18618" y="28295"/>
                  </a:lnTo>
                  <a:lnTo>
                    <a:pt x="19051" y="28009"/>
                  </a:lnTo>
                  <a:lnTo>
                    <a:pt x="16739" y="24577"/>
                  </a:lnTo>
                  <a:lnTo>
                    <a:pt x="18923" y="21105"/>
                  </a:lnTo>
                  <a:lnTo>
                    <a:pt x="25394" y="30704"/>
                  </a:lnTo>
                  <a:lnTo>
                    <a:pt x="25827" y="30419"/>
                  </a:lnTo>
                  <a:lnTo>
                    <a:pt x="19228" y="20624"/>
                  </a:lnTo>
                  <a:lnTo>
                    <a:pt x="29830" y="3787"/>
                  </a:lnTo>
                  <a:lnTo>
                    <a:pt x="31147" y="3767"/>
                  </a:lnTo>
                  <a:lnTo>
                    <a:pt x="31059" y="2665"/>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7"/>
            <p:cNvSpPr/>
            <p:nvPr/>
          </p:nvSpPr>
          <p:spPr>
            <a:xfrm>
              <a:off x="1618956" y="2346890"/>
              <a:ext cx="1721445" cy="161952"/>
            </a:xfrm>
            <a:custGeom>
              <a:rect b="b" l="l" r="r" t="t"/>
              <a:pathLst>
                <a:path extrusionOk="0" h="2922" w="31059">
                  <a:moveTo>
                    <a:pt x="20988" y="0"/>
                  </a:moveTo>
                  <a:lnTo>
                    <a:pt x="1" y="177"/>
                  </a:lnTo>
                  <a:lnTo>
                    <a:pt x="6924" y="2921"/>
                  </a:lnTo>
                  <a:lnTo>
                    <a:pt x="31059" y="2833"/>
                  </a:lnTo>
                  <a:lnTo>
                    <a:pt x="209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7"/>
            <p:cNvSpPr/>
            <p:nvPr/>
          </p:nvSpPr>
          <p:spPr>
            <a:xfrm>
              <a:off x="2600151" y="1892237"/>
              <a:ext cx="820955" cy="188112"/>
            </a:xfrm>
            <a:custGeom>
              <a:rect b="b" l="l" r="r" t="t"/>
              <a:pathLst>
                <a:path extrusionOk="0" h="3394" w="14812">
                  <a:moveTo>
                    <a:pt x="1633" y="1"/>
                  </a:moveTo>
                  <a:lnTo>
                    <a:pt x="0" y="158"/>
                  </a:lnTo>
                  <a:lnTo>
                    <a:pt x="12717" y="3374"/>
                  </a:lnTo>
                  <a:lnTo>
                    <a:pt x="14811" y="3394"/>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7"/>
            <p:cNvSpPr/>
            <p:nvPr/>
          </p:nvSpPr>
          <p:spPr>
            <a:xfrm>
              <a:off x="1568242" y="1257786"/>
              <a:ext cx="1289795" cy="538066"/>
            </a:xfrm>
            <a:custGeom>
              <a:rect b="b" l="l" r="r" t="t"/>
              <a:pathLst>
                <a:path extrusionOk="0" h="9708" w="23271">
                  <a:moveTo>
                    <a:pt x="1073" y="0"/>
                  </a:moveTo>
                  <a:cubicBezTo>
                    <a:pt x="965" y="0"/>
                    <a:pt x="866" y="30"/>
                    <a:pt x="778" y="79"/>
                  </a:cubicBezTo>
                  <a:cubicBezTo>
                    <a:pt x="296" y="354"/>
                    <a:pt x="1" y="876"/>
                    <a:pt x="1" y="1426"/>
                  </a:cubicBezTo>
                  <a:lnTo>
                    <a:pt x="30" y="8684"/>
                  </a:lnTo>
                  <a:cubicBezTo>
                    <a:pt x="30" y="8852"/>
                    <a:pt x="99" y="9009"/>
                    <a:pt x="227" y="9117"/>
                  </a:cubicBezTo>
                  <a:lnTo>
                    <a:pt x="719" y="9560"/>
                  </a:lnTo>
                  <a:cubicBezTo>
                    <a:pt x="827" y="9658"/>
                    <a:pt x="965" y="9707"/>
                    <a:pt x="1112" y="9707"/>
                  </a:cubicBezTo>
                  <a:lnTo>
                    <a:pt x="22680" y="9707"/>
                  </a:lnTo>
                  <a:cubicBezTo>
                    <a:pt x="23014" y="9707"/>
                    <a:pt x="23270" y="9442"/>
                    <a:pt x="23270" y="9117"/>
                  </a:cubicBezTo>
                  <a:lnTo>
                    <a:pt x="23270" y="590"/>
                  </a:lnTo>
                  <a:cubicBezTo>
                    <a:pt x="23270" y="266"/>
                    <a:pt x="23005" y="0"/>
                    <a:pt x="226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7"/>
            <p:cNvSpPr/>
            <p:nvPr/>
          </p:nvSpPr>
          <p:spPr>
            <a:xfrm>
              <a:off x="3040007" y="2722451"/>
              <a:ext cx="575699" cy="1311078"/>
            </a:xfrm>
            <a:custGeom>
              <a:rect b="b" l="l" r="r" t="t"/>
              <a:pathLst>
                <a:path extrusionOk="0" h="23655" w="10387">
                  <a:moveTo>
                    <a:pt x="4171" y="0"/>
                  </a:moveTo>
                  <a:lnTo>
                    <a:pt x="1" y="22010"/>
                  </a:lnTo>
                  <a:cubicBezTo>
                    <a:pt x="1978" y="23220"/>
                    <a:pt x="3856" y="23623"/>
                    <a:pt x="5479" y="23653"/>
                  </a:cubicBezTo>
                  <a:cubicBezTo>
                    <a:pt x="5550" y="23654"/>
                    <a:pt x="5621" y="23655"/>
                    <a:pt x="5691" y="23655"/>
                  </a:cubicBezTo>
                  <a:cubicBezTo>
                    <a:pt x="8468" y="23655"/>
                    <a:pt x="10386" y="22541"/>
                    <a:pt x="10386" y="22541"/>
                  </a:cubicBezTo>
                  <a:lnTo>
                    <a:pt x="64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7"/>
            <p:cNvSpPr/>
            <p:nvPr/>
          </p:nvSpPr>
          <p:spPr>
            <a:xfrm>
              <a:off x="3040007" y="2722451"/>
              <a:ext cx="303674" cy="1310968"/>
            </a:xfrm>
            <a:custGeom>
              <a:rect b="b" l="l" r="r" t="t"/>
              <a:pathLst>
                <a:path extrusionOk="0" h="23653" w="5479">
                  <a:moveTo>
                    <a:pt x="4171" y="0"/>
                  </a:moveTo>
                  <a:lnTo>
                    <a:pt x="1" y="22010"/>
                  </a:lnTo>
                  <a:cubicBezTo>
                    <a:pt x="1978" y="23210"/>
                    <a:pt x="3856" y="23623"/>
                    <a:pt x="5479" y="23653"/>
                  </a:cubicBezTo>
                  <a:lnTo>
                    <a:pt x="4967" y="69"/>
                  </a:lnTo>
                  <a:lnTo>
                    <a:pt x="4967" y="0"/>
                  </a:ln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7"/>
            <p:cNvSpPr/>
            <p:nvPr/>
          </p:nvSpPr>
          <p:spPr>
            <a:xfrm>
              <a:off x="3036238" y="3180318"/>
              <a:ext cx="181018" cy="351616"/>
            </a:xfrm>
            <a:custGeom>
              <a:rect b="b" l="l" r="r" t="t"/>
              <a:pathLst>
                <a:path extrusionOk="0" fill="none" h="6344" w="3266">
                  <a:moveTo>
                    <a:pt x="3265" y="0"/>
                  </a:moveTo>
                  <a:lnTo>
                    <a:pt x="2370" y="10"/>
                  </a:lnTo>
                  <a:cubicBezTo>
                    <a:pt x="1308" y="30"/>
                    <a:pt x="433" y="836"/>
                    <a:pt x="325" y="1889"/>
                  </a:cubicBezTo>
                  <a:lnTo>
                    <a:pt x="108" y="3993"/>
                  </a:lnTo>
                  <a:cubicBezTo>
                    <a:pt x="0" y="5154"/>
                    <a:pt x="856" y="6186"/>
                    <a:pt x="2026" y="6285"/>
                  </a:cubicBezTo>
                  <a:lnTo>
                    <a:pt x="2734" y="6344"/>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7"/>
            <p:cNvSpPr/>
            <p:nvPr/>
          </p:nvSpPr>
          <p:spPr>
            <a:xfrm>
              <a:off x="3047655" y="3895469"/>
              <a:ext cx="555525" cy="84024"/>
            </a:xfrm>
            <a:custGeom>
              <a:rect b="b" l="l" r="r" t="t"/>
              <a:pathLst>
                <a:path extrusionOk="0" fill="none" h="1516" w="10023">
                  <a:moveTo>
                    <a:pt x="1" y="1"/>
                  </a:moveTo>
                  <a:cubicBezTo>
                    <a:pt x="1" y="1"/>
                    <a:pt x="2440" y="1515"/>
                    <a:pt x="5282" y="1515"/>
                  </a:cubicBezTo>
                  <a:cubicBezTo>
                    <a:pt x="8075" y="1515"/>
                    <a:pt x="10022" y="443"/>
                    <a:pt x="10022" y="443"/>
                  </a:cubicBez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7"/>
            <p:cNvSpPr/>
            <p:nvPr/>
          </p:nvSpPr>
          <p:spPr>
            <a:xfrm>
              <a:off x="3432030" y="3475180"/>
              <a:ext cx="95386" cy="226855"/>
            </a:xfrm>
            <a:custGeom>
              <a:rect b="b" l="l" r="r" t="t"/>
              <a:pathLst>
                <a:path extrusionOk="0" h="4093" w="1721">
                  <a:moveTo>
                    <a:pt x="694" y="0"/>
                  </a:moveTo>
                  <a:cubicBezTo>
                    <a:pt x="306" y="0"/>
                    <a:pt x="0" y="337"/>
                    <a:pt x="38" y="729"/>
                  </a:cubicBezTo>
                  <a:lnTo>
                    <a:pt x="304" y="3492"/>
                  </a:lnTo>
                  <a:cubicBezTo>
                    <a:pt x="334" y="3827"/>
                    <a:pt x="619" y="4092"/>
                    <a:pt x="963" y="4092"/>
                  </a:cubicBezTo>
                  <a:lnTo>
                    <a:pt x="1012" y="4092"/>
                  </a:lnTo>
                  <a:cubicBezTo>
                    <a:pt x="1406" y="4092"/>
                    <a:pt x="1720" y="3748"/>
                    <a:pt x="1671" y="3355"/>
                  </a:cubicBezTo>
                  <a:lnTo>
                    <a:pt x="1356" y="591"/>
                  </a:lnTo>
                  <a:cubicBezTo>
                    <a:pt x="1317" y="267"/>
                    <a:pt x="1051" y="21"/>
                    <a:pt x="727" y="1"/>
                  </a:cubicBezTo>
                  <a:cubicBezTo>
                    <a:pt x="716" y="0"/>
                    <a:pt x="705" y="0"/>
                    <a:pt x="694" y="0"/>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7"/>
            <p:cNvSpPr/>
            <p:nvPr/>
          </p:nvSpPr>
          <p:spPr>
            <a:xfrm>
              <a:off x="3421056" y="3305413"/>
              <a:ext cx="72995" cy="125759"/>
            </a:xfrm>
            <a:custGeom>
              <a:rect b="b" l="l" r="r" t="t"/>
              <a:pathLst>
                <a:path extrusionOk="0" h="2269" w="1317">
                  <a:moveTo>
                    <a:pt x="574" y="1"/>
                  </a:moveTo>
                  <a:cubicBezTo>
                    <a:pt x="550" y="1"/>
                    <a:pt x="526" y="2"/>
                    <a:pt x="502" y="5"/>
                  </a:cubicBezTo>
                  <a:cubicBezTo>
                    <a:pt x="207" y="45"/>
                    <a:pt x="0" y="291"/>
                    <a:pt x="10" y="576"/>
                  </a:cubicBezTo>
                  <a:lnTo>
                    <a:pt x="20" y="1707"/>
                  </a:lnTo>
                  <a:cubicBezTo>
                    <a:pt x="30" y="2002"/>
                    <a:pt x="266" y="2248"/>
                    <a:pt x="561" y="2258"/>
                  </a:cubicBezTo>
                  <a:lnTo>
                    <a:pt x="679" y="2267"/>
                  </a:lnTo>
                  <a:cubicBezTo>
                    <a:pt x="690" y="2268"/>
                    <a:pt x="701" y="2268"/>
                    <a:pt x="711" y="2268"/>
                  </a:cubicBezTo>
                  <a:cubicBezTo>
                    <a:pt x="1050" y="2268"/>
                    <a:pt x="1317" y="1971"/>
                    <a:pt x="1269" y="1628"/>
                  </a:cubicBezTo>
                  <a:lnTo>
                    <a:pt x="1131" y="497"/>
                  </a:lnTo>
                  <a:cubicBezTo>
                    <a:pt x="1095" y="207"/>
                    <a:pt x="850" y="1"/>
                    <a:pt x="574" y="1"/>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7"/>
            <p:cNvSpPr/>
            <p:nvPr/>
          </p:nvSpPr>
          <p:spPr>
            <a:xfrm>
              <a:off x="1542081" y="3202100"/>
              <a:ext cx="1055902" cy="902208"/>
            </a:xfrm>
            <a:custGeom>
              <a:rect b="b" l="l" r="r" t="t"/>
              <a:pathLst>
                <a:path extrusionOk="0" h="16278" w="19051">
                  <a:moveTo>
                    <a:pt x="1" y="1"/>
                  </a:moveTo>
                  <a:lnTo>
                    <a:pt x="1368" y="15195"/>
                  </a:lnTo>
                  <a:lnTo>
                    <a:pt x="5046" y="15835"/>
                  </a:lnTo>
                  <a:lnTo>
                    <a:pt x="18166" y="16277"/>
                  </a:lnTo>
                  <a:lnTo>
                    <a:pt x="19051" y="630"/>
                  </a:lnTo>
                  <a:lnTo>
                    <a:pt x="11763" y="276"/>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7"/>
            <p:cNvSpPr/>
            <p:nvPr/>
          </p:nvSpPr>
          <p:spPr>
            <a:xfrm>
              <a:off x="1460329" y="2821108"/>
              <a:ext cx="1027025" cy="375061"/>
            </a:xfrm>
            <a:custGeom>
              <a:rect b="b" l="l" r="r" t="t"/>
              <a:pathLst>
                <a:path extrusionOk="0" h="6767" w="18530">
                  <a:moveTo>
                    <a:pt x="18156" y="0"/>
                  </a:moveTo>
                  <a:lnTo>
                    <a:pt x="1643" y="4446"/>
                  </a:lnTo>
                  <a:lnTo>
                    <a:pt x="1" y="5183"/>
                  </a:lnTo>
                  <a:lnTo>
                    <a:pt x="355" y="6767"/>
                  </a:lnTo>
                  <a:lnTo>
                    <a:pt x="18529" y="1702"/>
                  </a:lnTo>
                  <a:lnTo>
                    <a:pt x="181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7"/>
            <p:cNvSpPr/>
            <p:nvPr/>
          </p:nvSpPr>
          <p:spPr>
            <a:xfrm>
              <a:off x="1393043" y="2849468"/>
              <a:ext cx="1057010" cy="357048"/>
            </a:xfrm>
            <a:custGeom>
              <a:rect b="b" l="l" r="r" t="t"/>
              <a:pathLst>
                <a:path extrusionOk="0" h="6442" w="19071">
                  <a:moveTo>
                    <a:pt x="17162" y="0"/>
                  </a:moveTo>
                  <a:lnTo>
                    <a:pt x="15363" y="472"/>
                  </a:lnTo>
                  <a:lnTo>
                    <a:pt x="14133" y="1151"/>
                  </a:lnTo>
                  <a:lnTo>
                    <a:pt x="13278" y="1033"/>
                  </a:lnTo>
                  <a:lnTo>
                    <a:pt x="11399" y="1525"/>
                  </a:lnTo>
                  <a:lnTo>
                    <a:pt x="10091" y="2262"/>
                  </a:lnTo>
                  <a:lnTo>
                    <a:pt x="9304" y="2075"/>
                  </a:lnTo>
                  <a:lnTo>
                    <a:pt x="7613" y="2518"/>
                  </a:lnTo>
                  <a:lnTo>
                    <a:pt x="6216" y="3256"/>
                  </a:lnTo>
                  <a:lnTo>
                    <a:pt x="5518" y="3069"/>
                  </a:lnTo>
                  <a:lnTo>
                    <a:pt x="89" y="4505"/>
                  </a:lnTo>
                  <a:lnTo>
                    <a:pt x="1" y="6147"/>
                  </a:lnTo>
                  <a:lnTo>
                    <a:pt x="905" y="6442"/>
                  </a:lnTo>
                  <a:lnTo>
                    <a:pt x="4171" y="5518"/>
                  </a:lnTo>
                  <a:lnTo>
                    <a:pt x="5626" y="4839"/>
                  </a:lnTo>
                  <a:lnTo>
                    <a:pt x="6305" y="4918"/>
                  </a:lnTo>
                  <a:lnTo>
                    <a:pt x="7996" y="4446"/>
                  </a:lnTo>
                  <a:lnTo>
                    <a:pt x="9472" y="3816"/>
                  </a:lnTo>
                  <a:lnTo>
                    <a:pt x="10131" y="3846"/>
                  </a:lnTo>
                  <a:lnTo>
                    <a:pt x="12009" y="3315"/>
                  </a:lnTo>
                  <a:lnTo>
                    <a:pt x="13710" y="2272"/>
                  </a:lnTo>
                  <a:lnTo>
                    <a:pt x="14143" y="2715"/>
                  </a:lnTo>
                  <a:lnTo>
                    <a:pt x="15943" y="2213"/>
                  </a:lnTo>
                  <a:lnTo>
                    <a:pt x="17231" y="1426"/>
                  </a:lnTo>
                  <a:lnTo>
                    <a:pt x="18077" y="1603"/>
                  </a:lnTo>
                  <a:lnTo>
                    <a:pt x="19070" y="1328"/>
                  </a:lnTo>
                  <a:lnTo>
                    <a:pt x="18815" y="256"/>
                  </a:lnTo>
                  <a:lnTo>
                    <a:pt x="17792" y="590"/>
                  </a:lnTo>
                  <a:lnTo>
                    <a:pt x="171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7"/>
            <p:cNvSpPr/>
            <p:nvPr/>
          </p:nvSpPr>
          <p:spPr>
            <a:xfrm>
              <a:off x="1336343" y="3181963"/>
              <a:ext cx="1197623" cy="922327"/>
            </a:xfrm>
            <a:custGeom>
              <a:rect b="b" l="l" r="r" t="t"/>
              <a:pathLst>
                <a:path extrusionOk="0" h="16641" w="21608">
                  <a:moveTo>
                    <a:pt x="1034" y="0"/>
                  </a:moveTo>
                  <a:lnTo>
                    <a:pt x="1" y="15815"/>
                  </a:lnTo>
                  <a:lnTo>
                    <a:pt x="20841" y="16641"/>
                  </a:lnTo>
                  <a:lnTo>
                    <a:pt x="21460" y="5036"/>
                  </a:lnTo>
                  <a:lnTo>
                    <a:pt x="21510" y="4013"/>
                  </a:lnTo>
                  <a:lnTo>
                    <a:pt x="21608" y="2312"/>
                  </a:lnTo>
                  <a:lnTo>
                    <a:pt x="21401" y="1299"/>
                  </a:lnTo>
                  <a:lnTo>
                    <a:pt x="20251" y="817"/>
                  </a:lnTo>
                  <a:lnTo>
                    <a:pt x="18559" y="748"/>
                  </a:lnTo>
                  <a:lnTo>
                    <a:pt x="18195" y="1466"/>
                  </a:lnTo>
                  <a:lnTo>
                    <a:pt x="16533" y="659"/>
                  </a:lnTo>
                  <a:lnTo>
                    <a:pt x="14851" y="591"/>
                  </a:lnTo>
                  <a:lnTo>
                    <a:pt x="14517" y="1240"/>
                  </a:lnTo>
                  <a:lnTo>
                    <a:pt x="12835" y="502"/>
                  </a:lnTo>
                  <a:lnTo>
                    <a:pt x="10888" y="414"/>
                  </a:lnTo>
                  <a:lnTo>
                    <a:pt x="10711" y="1348"/>
                  </a:lnTo>
                  <a:lnTo>
                    <a:pt x="8872" y="335"/>
                  </a:lnTo>
                  <a:lnTo>
                    <a:pt x="7023" y="256"/>
                  </a:lnTo>
                  <a:lnTo>
                    <a:pt x="6393" y="777"/>
                  </a:lnTo>
                  <a:lnTo>
                    <a:pt x="4997" y="168"/>
                  </a:lnTo>
                  <a:lnTo>
                    <a:pt x="10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7"/>
            <p:cNvSpPr/>
            <p:nvPr/>
          </p:nvSpPr>
          <p:spPr>
            <a:xfrm>
              <a:off x="1587996" y="3693236"/>
              <a:ext cx="60469" cy="61189"/>
            </a:xfrm>
            <a:custGeom>
              <a:rect b="b" l="l" r="r" t="t"/>
              <a:pathLst>
                <a:path extrusionOk="0" h="1104" w="1091">
                  <a:moveTo>
                    <a:pt x="158" y="109"/>
                  </a:moveTo>
                  <a:lnTo>
                    <a:pt x="483" y="119"/>
                  </a:lnTo>
                  <a:cubicBezTo>
                    <a:pt x="489" y="118"/>
                    <a:pt x="495" y="118"/>
                    <a:pt x="501" y="118"/>
                  </a:cubicBezTo>
                  <a:cubicBezTo>
                    <a:pt x="1090" y="118"/>
                    <a:pt x="1069" y="1007"/>
                    <a:pt x="506" y="1007"/>
                  </a:cubicBezTo>
                  <a:cubicBezTo>
                    <a:pt x="486" y="1007"/>
                    <a:pt x="465" y="1006"/>
                    <a:pt x="443" y="1004"/>
                  </a:cubicBezTo>
                  <a:lnTo>
                    <a:pt x="119" y="994"/>
                  </a:lnTo>
                  <a:lnTo>
                    <a:pt x="158" y="109"/>
                  </a:lnTo>
                  <a:close/>
                  <a:moveTo>
                    <a:pt x="50" y="1"/>
                  </a:moveTo>
                  <a:lnTo>
                    <a:pt x="1" y="1082"/>
                  </a:lnTo>
                  <a:lnTo>
                    <a:pt x="443" y="1102"/>
                  </a:lnTo>
                  <a:cubicBezTo>
                    <a:pt x="458" y="1103"/>
                    <a:pt x="473" y="1103"/>
                    <a:pt x="487" y="1103"/>
                  </a:cubicBezTo>
                  <a:cubicBezTo>
                    <a:pt x="817" y="1103"/>
                    <a:pt x="1034" y="892"/>
                    <a:pt x="1053" y="591"/>
                  </a:cubicBezTo>
                  <a:cubicBezTo>
                    <a:pt x="1063" y="266"/>
                    <a:pt x="837" y="30"/>
                    <a:pt x="492" y="20"/>
                  </a:cubicBezTo>
                  <a:lnTo>
                    <a:pt x="5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7"/>
            <p:cNvSpPr/>
            <p:nvPr/>
          </p:nvSpPr>
          <p:spPr>
            <a:xfrm>
              <a:off x="1665425" y="3696506"/>
              <a:ext cx="9311" cy="60025"/>
            </a:xfrm>
            <a:custGeom>
              <a:rect b="b" l="l" r="r" t="t"/>
              <a:pathLst>
                <a:path extrusionOk="0" h="1083" w="168">
                  <a:moveTo>
                    <a:pt x="49" y="1"/>
                  </a:moveTo>
                  <a:lnTo>
                    <a:pt x="0" y="1082"/>
                  </a:lnTo>
                  <a:lnTo>
                    <a:pt x="118" y="1082"/>
                  </a:lnTo>
                  <a:lnTo>
                    <a:pt x="16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7"/>
            <p:cNvSpPr/>
            <p:nvPr/>
          </p:nvSpPr>
          <p:spPr>
            <a:xfrm>
              <a:off x="1698126" y="3698169"/>
              <a:ext cx="49661" cy="62187"/>
            </a:xfrm>
            <a:custGeom>
              <a:rect b="b" l="l" r="r" t="t"/>
              <a:pathLst>
                <a:path extrusionOk="0" h="1122" w="896">
                  <a:moveTo>
                    <a:pt x="158" y="98"/>
                  </a:moveTo>
                  <a:lnTo>
                    <a:pt x="443" y="108"/>
                  </a:lnTo>
                  <a:cubicBezTo>
                    <a:pt x="659" y="118"/>
                    <a:pt x="777" y="226"/>
                    <a:pt x="767" y="393"/>
                  </a:cubicBezTo>
                  <a:cubicBezTo>
                    <a:pt x="758" y="556"/>
                    <a:pt x="659" y="652"/>
                    <a:pt x="476" y="652"/>
                  </a:cubicBezTo>
                  <a:cubicBezTo>
                    <a:pt x="459" y="652"/>
                    <a:pt x="442" y="651"/>
                    <a:pt x="423" y="649"/>
                  </a:cubicBezTo>
                  <a:lnTo>
                    <a:pt x="138" y="639"/>
                  </a:lnTo>
                  <a:lnTo>
                    <a:pt x="158" y="98"/>
                  </a:lnTo>
                  <a:close/>
                  <a:moveTo>
                    <a:pt x="49" y="0"/>
                  </a:moveTo>
                  <a:lnTo>
                    <a:pt x="0" y="1082"/>
                  </a:lnTo>
                  <a:lnTo>
                    <a:pt x="118" y="1082"/>
                  </a:lnTo>
                  <a:lnTo>
                    <a:pt x="128" y="738"/>
                  </a:lnTo>
                  <a:lnTo>
                    <a:pt x="423" y="747"/>
                  </a:lnTo>
                  <a:lnTo>
                    <a:pt x="512" y="747"/>
                  </a:lnTo>
                  <a:lnTo>
                    <a:pt x="748" y="1111"/>
                  </a:lnTo>
                  <a:lnTo>
                    <a:pt x="866" y="1121"/>
                  </a:lnTo>
                  <a:lnTo>
                    <a:pt x="620" y="738"/>
                  </a:lnTo>
                  <a:cubicBezTo>
                    <a:pt x="777" y="698"/>
                    <a:pt x="885" y="561"/>
                    <a:pt x="885" y="403"/>
                  </a:cubicBezTo>
                  <a:cubicBezTo>
                    <a:pt x="895" y="167"/>
                    <a:pt x="728" y="30"/>
                    <a:pt x="453" y="10"/>
                  </a:cubicBezTo>
                  <a:lnTo>
                    <a:pt x="4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7"/>
            <p:cNvSpPr/>
            <p:nvPr/>
          </p:nvSpPr>
          <p:spPr>
            <a:xfrm>
              <a:off x="1766798" y="3700330"/>
              <a:ext cx="43675" cy="62187"/>
            </a:xfrm>
            <a:custGeom>
              <a:rect b="b" l="l" r="r" t="t"/>
              <a:pathLst>
                <a:path extrusionOk="0" h="1122" w="788">
                  <a:moveTo>
                    <a:pt x="50" y="0"/>
                  </a:moveTo>
                  <a:lnTo>
                    <a:pt x="1" y="1092"/>
                  </a:lnTo>
                  <a:lnTo>
                    <a:pt x="768" y="1122"/>
                  </a:lnTo>
                  <a:lnTo>
                    <a:pt x="768" y="1023"/>
                  </a:lnTo>
                  <a:lnTo>
                    <a:pt x="119" y="994"/>
                  </a:lnTo>
                  <a:lnTo>
                    <a:pt x="138" y="590"/>
                  </a:lnTo>
                  <a:lnTo>
                    <a:pt x="699" y="610"/>
                  </a:lnTo>
                  <a:lnTo>
                    <a:pt x="699" y="522"/>
                  </a:lnTo>
                  <a:lnTo>
                    <a:pt x="138" y="492"/>
                  </a:lnTo>
                  <a:lnTo>
                    <a:pt x="158" y="109"/>
                  </a:lnTo>
                  <a:lnTo>
                    <a:pt x="787" y="138"/>
                  </a:lnTo>
                  <a:lnTo>
                    <a:pt x="787" y="40"/>
                  </a:lnTo>
                  <a:lnTo>
                    <a:pt x="50"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7"/>
            <p:cNvSpPr/>
            <p:nvPr/>
          </p:nvSpPr>
          <p:spPr>
            <a:xfrm>
              <a:off x="1823997" y="3703545"/>
              <a:ext cx="56755" cy="61245"/>
            </a:xfrm>
            <a:custGeom>
              <a:rect b="b" l="l" r="r" t="t"/>
              <a:pathLst>
                <a:path extrusionOk="0" h="1105" w="1024">
                  <a:moveTo>
                    <a:pt x="594" y="0"/>
                  </a:moveTo>
                  <a:cubicBezTo>
                    <a:pt x="296" y="0"/>
                    <a:pt x="50" y="230"/>
                    <a:pt x="41" y="532"/>
                  </a:cubicBezTo>
                  <a:cubicBezTo>
                    <a:pt x="21" y="847"/>
                    <a:pt x="277" y="1103"/>
                    <a:pt x="581" y="1103"/>
                  </a:cubicBezTo>
                  <a:cubicBezTo>
                    <a:pt x="595" y="1104"/>
                    <a:pt x="608" y="1104"/>
                    <a:pt x="620" y="1104"/>
                  </a:cubicBezTo>
                  <a:cubicBezTo>
                    <a:pt x="762" y="1104"/>
                    <a:pt x="885" y="1055"/>
                    <a:pt x="985" y="955"/>
                  </a:cubicBezTo>
                  <a:lnTo>
                    <a:pt x="916" y="887"/>
                  </a:lnTo>
                  <a:cubicBezTo>
                    <a:pt x="844" y="959"/>
                    <a:pt x="739" y="1006"/>
                    <a:pt x="624" y="1006"/>
                  </a:cubicBezTo>
                  <a:cubicBezTo>
                    <a:pt x="613" y="1006"/>
                    <a:pt x="602" y="1005"/>
                    <a:pt x="591" y="1005"/>
                  </a:cubicBezTo>
                  <a:cubicBezTo>
                    <a:pt x="1" y="985"/>
                    <a:pt x="30" y="109"/>
                    <a:pt x="602" y="109"/>
                  </a:cubicBezTo>
                  <a:cubicBezTo>
                    <a:pt x="611" y="109"/>
                    <a:pt x="621" y="109"/>
                    <a:pt x="631" y="110"/>
                  </a:cubicBezTo>
                  <a:cubicBezTo>
                    <a:pt x="749" y="110"/>
                    <a:pt x="867" y="159"/>
                    <a:pt x="945" y="247"/>
                  </a:cubicBezTo>
                  <a:lnTo>
                    <a:pt x="1024" y="178"/>
                  </a:lnTo>
                  <a:cubicBezTo>
                    <a:pt x="926" y="70"/>
                    <a:pt x="778" y="1"/>
                    <a:pt x="631" y="1"/>
                  </a:cubicBezTo>
                  <a:cubicBezTo>
                    <a:pt x="618" y="1"/>
                    <a:pt x="606" y="0"/>
                    <a:pt x="59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7"/>
            <p:cNvSpPr/>
            <p:nvPr/>
          </p:nvSpPr>
          <p:spPr>
            <a:xfrm>
              <a:off x="1890563" y="3705762"/>
              <a:ext cx="48552" cy="61134"/>
            </a:xfrm>
            <a:custGeom>
              <a:rect b="b" l="l" r="r" t="t"/>
              <a:pathLst>
                <a:path extrusionOk="0" h="1103" w="876">
                  <a:moveTo>
                    <a:pt x="0" y="1"/>
                  </a:moveTo>
                  <a:lnTo>
                    <a:pt x="0" y="99"/>
                  </a:lnTo>
                  <a:lnTo>
                    <a:pt x="384" y="109"/>
                  </a:lnTo>
                  <a:lnTo>
                    <a:pt x="344" y="1102"/>
                  </a:lnTo>
                  <a:lnTo>
                    <a:pt x="452" y="1102"/>
                  </a:lnTo>
                  <a:lnTo>
                    <a:pt x="492" y="119"/>
                  </a:lnTo>
                  <a:lnTo>
                    <a:pt x="875" y="129"/>
                  </a:lnTo>
                  <a:lnTo>
                    <a:pt x="875" y="30"/>
                  </a:lnTo>
                  <a:lnTo>
                    <a:pt x="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7"/>
            <p:cNvSpPr/>
            <p:nvPr/>
          </p:nvSpPr>
          <p:spPr>
            <a:xfrm>
              <a:off x="1946654" y="3706704"/>
              <a:ext cx="75544" cy="63462"/>
            </a:xfrm>
            <a:custGeom>
              <a:rect b="b" l="l" r="r" t="t"/>
              <a:pathLst>
                <a:path extrusionOk="0" h="1145" w="1363">
                  <a:moveTo>
                    <a:pt x="605" y="128"/>
                  </a:moveTo>
                  <a:cubicBezTo>
                    <a:pt x="848" y="128"/>
                    <a:pt x="1077" y="323"/>
                    <a:pt x="1063" y="603"/>
                  </a:cubicBezTo>
                  <a:cubicBezTo>
                    <a:pt x="1054" y="847"/>
                    <a:pt x="857" y="1037"/>
                    <a:pt x="625" y="1037"/>
                  </a:cubicBezTo>
                  <a:cubicBezTo>
                    <a:pt x="614" y="1037"/>
                    <a:pt x="602" y="1037"/>
                    <a:pt x="591" y="1036"/>
                  </a:cubicBezTo>
                  <a:cubicBezTo>
                    <a:pt x="178" y="1026"/>
                    <a:pt x="1" y="525"/>
                    <a:pt x="296" y="249"/>
                  </a:cubicBezTo>
                  <a:cubicBezTo>
                    <a:pt x="389" y="165"/>
                    <a:pt x="498" y="128"/>
                    <a:pt x="605" y="128"/>
                  </a:cubicBezTo>
                  <a:close/>
                  <a:moveTo>
                    <a:pt x="611" y="0"/>
                  </a:moveTo>
                  <a:cubicBezTo>
                    <a:pt x="320" y="0"/>
                    <a:pt x="40" y="223"/>
                    <a:pt x="40" y="564"/>
                  </a:cubicBezTo>
                  <a:cubicBezTo>
                    <a:pt x="21" y="879"/>
                    <a:pt x="267" y="1144"/>
                    <a:pt x="581" y="1144"/>
                  </a:cubicBezTo>
                  <a:cubicBezTo>
                    <a:pt x="589" y="1145"/>
                    <a:pt x="597" y="1145"/>
                    <a:pt x="605" y="1145"/>
                  </a:cubicBezTo>
                  <a:cubicBezTo>
                    <a:pt x="1101" y="1145"/>
                    <a:pt x="1363" y="539"/>
                    <a:pt x="1024" y="180"/>
                  </a:cubicBezTo>
                  <a:cubicBezTo>
                    <a:pt x="906" y="56"/>
                    <a:pt x="757" y="0"/>
                    <a:pt x="61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7"/>
            <p:cNvSpPr/>
            <p:nvPr/>
          </p:nvSpPr>
          <p:spPr>
            <a:xfrm>
              <a:off x="2031177" y="3711748"/>
              <a:ext cx="49661" cy="62242"/>
            </a:xfrm>
            <a:custGeom>
              <a:rect b="b" l="l" r="r" t="t"/>
              <a:pathLst>
                <a:path extrusionOk="0" h="1123" w="896">
                  <a:moveTo>
                    <a:pt x="158" y="99"/>
                  </a:moveTo>
                  <a:lnTo>
                    <a:pt x="443" y="109"/>
                  </a:lnTo>
                  <a:cubicBezTo>
                    <a:pt x="659" y="119"/>
                    <a:pt x="767" y="227"/>
                    <a:pt x="767" y="394"/>
                  </a:cubicBezTo>
                  <a:cubicBezTo>
                    <a:pt x="758" y="556"/>
                    <a:pt x="659" y="652"/>
                    <a:pt x="476" y="652"/>
                  </a:cubicBezTo>
                  <a:cubicBezTo>
                    <a:pt x="459" y="652"/>
                    <a:pt x="442" y="652"/>
                    <a:pt x="423" y="650"/>
                  </a:cubicBezTo>
                  <a:lnTo>
                    <a:pt x="138" y="640"/>
                  </a:lnTo>
                  <a:lnTo>
                    <a:pt x="158" y="99"/>
                  </a:lnTo>
                  <a:close/>
                  <a:moveTo>
                    <a:pt x="50" y="1"/>
                  </a:moveTo>
                  <a:lnTo>
                    <a:pt x="0" y="1083"/>
                  </a:lnTo>
                  <a:lnTo>
                    <a:pt x="118" y="1083"/>
                  </a:lnTo>
                  <a:lnTo>
                    <a:pt x="138" y="739"/>
                  </a:lnTo>
                  <a:lnTo>
                    <a:pt x="423" y="748"/>
                  </a:lnTo>
                  <a:lnTo>
                    <a:pt x="512" y="748"/>
                  </a:lnTo>
                  <a:lnTo>
                    <a:pt x="748" y="1112"/>
                  </a:lnTo>
                  <a:lnTo>
                    <a:pt x="866" y="1122"/>
                  </a:lnTo>
                  <a:lnTo>
                    <a:pt x="866" y="1122"/>
                  </a:lnTo>
                  <a:lnTo>
                    <a:pt x="620" y="739"/>
                  </a:lnTo>
                  <a:cubicBezTo>
                    <a:pt x="777" y="699"/>
                    <a:pt x="886" y="562"/>
                    <a:pt x="886" y="404"/>
                  </a:cubicBezTo>
                  <a:cubicBezTo>
                    <a:pt x="895" y="168"/>
                    <a:pt x="728" y="30"/>
                    <a:pt x="453" y="11"/>
                  </a:cubicBezTo>
                  <a:lnTo>
                    <a:pt x="5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7"/>
            <p:cNvSpPr/>
            <p:nvPr/>
          </p:nvSpPr>
          <p:spPr>
            <a:xfrm>
              <a:off x="1477788" y="3435939"/>
              <a:ext cx="933800" cy="32756"/>
            </a:xfrm>
            <a:custGeom>
              <a:rect b="b" l="l" r="r" t="t"/>
              <a:pathLst>
                <a:path extrusionOk="0" fill="none" h="591" w="16848">
                  <a:moveTo>
                    <a:pt x="0" y="1"/>
                  </a:moveTo>
                  <a:lnTo>
                    <a:pt x="16847" y="591"/>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7"/>
            <p:cNvSpPr/>
            <p:nvPr/>
          </p:nvSpPr>
          <p:spPr>
            <a:xfrm>
              <a:off x="1475072" y="3614187"/>
              <a:ext cx="957245" cy="34973"/>
            </a:xfrm>
            <a:custGeom>
              <a:rect b="b" l="l" r="r" t="t"/>
              <a:pathLst>
                <a:path extrusionOk="0" fill="none" h="631" w="17271">
                  <a:moveTo>
                    <a:pt x="0" y="1"/>
                  </a:moveTo>
                  <a:lnTo>
                    <a:pt x="17270" y="630"/>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7"/>
            <p:cNvSpPr/>
            <p:nvPr/>
          </p:nvSpPr>
          <p:spPr>
            <a:xfrm>
              <a:off x="1803744" y="3449574"/>
              <a:ext cx="9866" cy="178302"/>
            </a:xfrm>
            <a:custGeom>
              <a:rect b="b" l="l" r="r" t="t"/>
              <a:pathLst>
                <a:path extrusionOk="0" fill="none" h="3217" w="178">
                  <a:moveTo>
                    <a:pt x="178" y="1"/>
                  </a:moveTo>
                  <a:lnTo>
                    <a:pt x="1" y="3217"/>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7"/>
            <p:cNvSpPr/>
            <p:nvPr/>
          </p:nvSpPr>
          <p:spPr>
            <a:xfrm>
              <a:off x="2174429" y="3463208"/>
              <a:ext cx="8757" cy="177194"/>
            </a:xfrm>
            <a:custGeom>
              <a:rect b="b" l="l" r="r" t="t"/>
              <a:pathLst>
                <a:path extrusionOk="0" fill="none" h="3197" w="158">
                  <a:moveTo>
                    <a:pt x="158" y="1"/>
                  </a:moveTo>
                  <a:lnTo>
                    <a:pt x="0" y="3197"/>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7"/>
            <p:cNvSpPr/>
            <p:nvPr/>
          </p:nvSpPr>
          <p:spPr>
            <a:xfrm>
              <a:off x="1461992" y="3816433"/>
              <a:ext cx="949042" cy="35472"/>
            </a:xfrm>
            <a:custGeom>
              <a:rect b="b" l="l" r="r" t="t"/>
              <a:pathLst>
                <a:path extrusionOk="0" fill="none" h="640" w="17123">
                  <a:moveTo>
                    <a:pt x="0" y="1"/>
                  </a:moveTo>
                  <a:lnTo>
                    <a:pt x="17123" y="640"/>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7"/>
            <p:cNvSpPr/>
            <p:nvPr/>
          </p:nvSpPr>
          <p:spPr>
            <a:xfrm>
              <a:off x="1471802" y="3328581"/>
              <a:ext cx="1061333" cy="42566"/>
            </a:xfrm>
            <a:custGeom>
              <a:rect b="b" l="l" r="r" t="t"/>
              <a:pathLst>
                <a:path extrusionOk="0" fill="none" h="768" w="19149">
                  <a:moveTo>
                    <a:pt x="0" y="0"/>
                  </a:moveTo>
                  <a:lnTo>
                    <a:pt x="5036" y="197"/>
                  </a:lnTo>
                  <a:lnTo>
                    <a:pt x="7052" y="276"/>
                  </a:lnTo>
                  <a:lnTo>
                    <a:pt x="8901" y="355"/>
                  </a:lnTo>
                  <a:lnTo>
                    <a:pt x="10907" y="433"/>
                  </a:lnTo>
                  <a:lnTo>
                    <a:pt x="10907" y="433"/>
                  </a:lnTo>
                  <a:lnTo>
                    <a:pt x="12854" y="512"/>
                  </a:lnTo>
                  <a:lnTo>
                    <a:pt x="14861" y="591"/>
                  </a:lnTo>
                  <a:lnTo>
                    <a:pt x="16542" y="659"/>
                  </a:lnTo>
                  <a:lnTo>
                    <a:pt x="18558" y="738"/>
                  </a:lnTo>
                  <a:lnTo>
                    <a:pt x="19149" y="768"/>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7"/>
            <p:cNvSpPr/>
            <p:nvPr/>
          </p:nvSpPr>
          <p:spPr>
            <a:xfrm>
              <a:off x="1617848" y="3192844"/>
              <a:ext cx="244812" cy="151033"/>
            </a:xfrm>
            <a:custGeom>
              <a:rect b="b" l="l" r="r" t="t"/>
              <a:pathLst>
                <a:path extrusionOk="0" h="2725" w="4417">
                  <a:moveTo>
                    <a:pt x="1" y="1"/>
                  </a:moveTo>
                  <a:lnTo>
                    <a:pt x="2401" y="2646"/>
                  </a:lnTo>
                  <a:lnTo>
                    <a:pt x="4417" y="2725"/>
                  </a:lnTo>
                  <a:lnTo>
                    <a:pt x="2027" y="8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7"/>
            <p:cNvSpPr/>
            <p:nvPr/>
          </p:nvSpPr>
          <p:spPr>
            <a:xfrm>
              <a:off x="1832621" y="3202100"/>
              <a:ext cx="243704" cy="150534"/>
            </a:xfrm>
            <a:custGeom>
              <a:rect b="b" l="l" r="r" t="t"/>
              <a:pathLst>
                <a:path extrusionOk="0" h="2716" w="4397">
                  <a:moveTo>
                    <a:pt x="1" y="1"/>
                  </a:moveTo>
                  <a:lnTo>
                    <a:pt x="2391" y="2637"/>
                  </a:lnTo>
                  <a:lnTo>
                    <a:pt x="4397" y="2715"/>
                  </a:lnTo>
                  <a:lnTo>
                    <a:pt x="4397" y="2715"/>
                  </a:lnTo>
                  <a:lnTo>
                    <a:pt x="2017" y="80"/>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7"/>
            <p:cNvSpPr/>
            <p:nvPr/>
          </p:nvSpPr>
          <p:spPr>
            <a:xfrm>
              <a:off x="2052327" y="3211412"/>
              <a:ext cx="243149" cy="149925"/>
            </a:xfrm>
            <a:custGeom>
              <a:rect b="b" l="l" r="r" t="t"/>
              <a:pathLst>
                <a:path extrusionOk="0" h="2705" w="4387">
                  <a:moveTo>
                    <a:pt x="0" y="0"/>
                  </a:moveTo>
                  <a:lnTo>
                    <a:pt x="2380" y="2626"/>
                  </a:lnTo>
                  <a:lnTo>
                    <a:pt x="4387" y="2705"/>
                  </a:lnTo>
                  <a:lnTo>
                    <a:pt x="2016" y="89"/>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7"/>
            <p:cNvSpPr/>
            <p:nvPr/>
          </p:nvSpPr>
          <p:spPr>
            <a:xfrm>
              <a:off x="2257290" y="3220114"/>
              <a:ext cx="243149" cy="149426"/>
            </a:xfrm>
            <a:custGeom>
              <a:rect b="b" l="l" r="r" t="t"/>
              <a:pathLst>
                <a:path extrusionOk="0" h="2696" w="4387">
                  <a:moveTo>
                    <a:pt x="0" y="0"/>
                  </a:moveTo>
                  <a:lnTo>
                    <a:pt x="2370" y="2616"/>
                  </a:lnTo>
                  <a:lnTo>
                    <a:pt x="4386" y="2695"/>
                  </a:lnTo>
                  <a:lnTo>
                    <a:pt x="4386" y="2695"/>
                  </a:lnTo>
                  <a:lnTo>
                    <a:pt x="2026" y="89"/>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7"/>
            <p:cNvSpPr/>
            <p:nvPr/>
          </p:nvSpPr>
          <p:spPr>
            <a:xfrm>
              <a:off x="2463306" y="3228815"/>
              <a:ext cx="79091" cy="82916"/>
            </a:xfrm>
            <a:custGeom>
              <a:rect b="b" l="l" r="r" t="t"/>
              <a:pathLst>
                <a:path extrusionOk="0" h="1496" w="1427">
                  <a:moveTo>
                    <a:pt x="1" y="1"/>
                  </a:moveTo>
                  <a:lnTo>
                    <a:pt x="1358" y="1496"/>
                  </a:lnTo>
                  <a:lnTo>
                    <a:pt x="1427" y="60"/>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7"/>
            <p:cNvSpPr/>
            <p:nvPr/>
          </p:nvSpPr>
          <p:spPr>
            <a:xfrm>
              <a:off x="1628767" y="2990598"/>
              <a:ext cx="190828" cy="166330"/>
            </a:xfrm>
            <a:custGeom>
              <a:rect b="b" l="l" r="r" t="t"/>
              <a:pathLst>
                <a:path extrusionOk="0" h="3001" w="3443">
                  <a:moveTo>
                    <a:pt x="3443" y="1"/>
                  </a:moveTo>
                  <a:lnTo>
                    <a:pt x="1348" y="552"/>
                  </a:lnTo>
                  <a:lnTo>
                    <a:pt x="1" y="3001"/>
                  </a:lnTo>
                  <a:lnTo>
                    <a:pt x="2135" y="2401"/>
                  </a:lnTo>
                  <a:lnTo>
                    <a:pt x="34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7"/>
            <p:cNvSpPr/>
            <p:nvPr/>
          </p:nvSpPr>
          <p:spPr>
            <a:xfrm>
              <a:off x="1840824" y="2935561"/>
              <a:ext cx="188667" cy="161952"/>
            </a:xfrm>
            <a:custGeom>
              <a:rect b="b" l="l" r="r" t="t"/>
              <a:pathLst>
                <a:path extrusionOk="0" h="2922" w="3404">
                  <a:moveTo>
                    <a:pt x="3403" y="1"/>
                  </a:moveTo>
                  <a:lnTo>
                    <a:pt x="1308" y="551"/>
                  </a:lnTo>
                  <a:lnTo>
                    <a:pt x="0" y="2922"/>
                  </a:lnTo>
                  <a:lnTo>
                    <a:pt x="0" y="2922"/>
                  </a:lnTo>
                  <a:lnTo>
                    <a:pt x="2135" y="232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7"/>
            <p:cNvSpPr/>
            <p:nvPr/>
          </p:nvSpPr>
          <p:spPr>
            <a:xfrm>
              <a:off x="2063191" y="2877254"/>
              <a:ext cx="185951" cy="157573"/>
            </a:xfrm>
            <a:custGeom>
              <a:rect b="b" l="l" r="r" t="t"/>
              <a:pathLst>
                <a:path extrusionOk="0" h="2843" w="3355">
                  <a:moveTo>
                    <a:pt x="3355" y="0"/>
                  </a:moveTo>
                  <a:lnTo>
                    <a:pt x="1270" y="561"/>
                  </a:lnTo>
                  <a:lnTo>
                    <a:pt x="1" y="2843"/>
                  </a:lnTo>
                  <a:lnTo>
                    <a:pt x="1" y="2843"/>
                  </a:lnTo>
                  <a:lnTo>
                    <a:pt x="2135" y="2243"/>
                  </a:lnTo>
                  <a:lnTo>
                    <a:pt x="3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7"/>
            <p:cNvSpPr/>
            <p:nvPr/>
          </p:nvSpPr>
          <p:spPr>
            <a:xfrm>
              <a:off x="2281234" y="2829255"/>
              <a:ext cx="159236" cy="144548"/>
            </a:xfrm>
            <a:custGeom>
              <a:rect b="b" l="l" r="r" t="t"/>
              <a:pathLst>
                <a:path extrusionOk="0" h="2608" w="2873">
                  <a:moveTo>
                    <a:pt x="2715" y="1"/>
                  </a:moveTo>
                  <a:lnTo>
                    <a:pt x="1220" y="394"/>
                  </a:lnTo>
                  <a:lnTo>
                    <a:pt x="1" y="2607"/>
                  </a:lnTo>
                  <a:lnTo>
                    <a:pt x="2135" y="1997"/>
                  </a:lnTo>
                  <a:lnTo>
                    <a:pt x="2873" y="650"/>
                  </a:lnTo>
                  <a:lnTo>
                    <a:pt x="27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7"/>
            <p:cNvSpPr/>
            <p:nvPr/>
          </p:nvSpPr>
          <p:spPr>
            <a:xfrm>
              <a:off x="1563498" y="3493206"/>
              <a:ext cx="40349" cy="51268"/>
            </a:xfrm>
            <a:custGeom>
              <a:rect b="b" l="l" r="r" t="t"/>
              <a:pathLst>
                <a:path extrusionOk="0" h="925" w="728">
                  <a:moveTo>
                    <a:pt x="128" y="89"/>
                  </a:moveTo>
                  <a:lnTo>
                    <a:pt x="364" y="99"/>
                  </a:lnTo>
                  <a:cubicBezTo>
                    <a:pt x="541" y="99"/>
                    <a:pt x="630" y="187"/>
                    <a:pt x="630" y="335"/>
                  </a:cubicBezTo>
                  <a:cubicBezTo>
                    <a:pt x="620" y="465"/>
                    <a:pt x="532" y="542"/>
                    <a:pt x="373" y="542"/>
                  </a:cubicBezTo>
                  <a:cubicBezTo>
                    <a:pt x="364" y="542"/>
                    <a:pt x="354" y="542"/>
                    <a:pt x="344" y="541"/>
                  </a:cubicBezTo>
                  <a:lnTo>
                    <a:pt x="108" y="531"/>
                  </a:lnTo>
                  <a:lnTo>
                    <a:pt x="128" y="89"/>
                  </a:lnTo>
                  <a:close/>
                  <a:moveTo>
                    <a:pt x="39" y="0"/>
                  </a:moveTo>
                  <a:lnTo>
                    <a:pt x="0" y="895"/>
                  </a:lnTo>
                  <a:lnTo>
                    <a:pt x="89" y="895"/>
                  </a:lnTo>
                  <a:lnTo>
                    <a:pt x="108" y="610"/>
                  </a:lnTo>
                  <a:lnTo>
                    <a:pt x="344" y="620"/>
                  </a:lnTo>
                  <a:lnTo>
                    <a:pt x="413" y="620"/>
                  </a:lnTo>
                  <a:lnTo>
                    <a:pt x="610" y="915"/>
                  </a:lnTo>
                  <a:lnTo>
                    <a:pt x="718" y="925"/>
                  </a:lnTo>
                  <a:lnTo>
                    <a:pt x="502" y="610"/>
                  </a:lnTo>
                  <a:cubicBezTo>
                    <a:pt x="630" y="580"/>
                    <a:pt x="718" y="462"/>
                    <a:pt x="718" y="335"/>
                  </a:cubicBezTo>
                  <a:cubicBezTo>
                    <a:pt x="728" y="138"/>
                    <a:pt x="590" y="30"/>
                    <a:pt x="364" y="20"/>
                  </a:cubicBezTo>
                  <a:lnTo>
                    <a:pt x="3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7"/>
            <p:cNvSpPr/>
            <p:nvPr/>
          </p:nvSpPr>
          <p:spPr>
            <a:xfrm>
              <a:off x="1614711" y="3494259"/>
              <a:ext cx="61522" cy="51878"/>
            </a:xfrm>
            <a:custGeom>
              <a:rect b="b" l="l" r="r" t="t"/>
              <a:pathLst>
                <a:path extrusionOk="0" h="936" w="1110">
                  <a:moveTo>
                    <a:pt x="493" y="113"/>
                  </a:moveTo>
                  <a:cubicBezTo>
                    <a:pt x="688" y="113"/>
                    <a:pt x="873" y="269"/>
                    <a:pt x="866" y="502"/>
                  </a:cubicBezTo>
                  <a:cubicBezTo>
                    <a:pt x="857" y="697"/>
                    <a:pt x="699" y="848"/>
                    <a:pt x="516" y="848"/>
                  </a:cubicBezTo>
                  <a:cubicBezTo>
                    <a:pt x="505" y="848"/>
                    <a:pt x="494" y="848"/>
                    <a:pt x="483" y="847"/>
                  </a:cubicBezTo>
                  <a:cubicBezTo>
                    <a:pt x="148" y="837"/>
                    <a:pt x="1" y="434"/>
                    <a:pt x="246" y="207"/>
                  </a:cubicBezTo>
                  <a:cubicBezTo>
                    <a:pt x="321" y="142"/>
                    <a:pt x="408" y="113"/>
                    <a:pt x="493" y="113"/>
                  </a:cubicBezTo>
                  <a:close/>
                  <a:moveTo>
                    <a:pt x="492" y="0"/>
                  </a:moveTo>
                  <a:cubicBezTo>
                    <a:pt x="256" y="0"/>
                    <a:pt x="30" y="182"/>
                    <a:pt x="30" y="463"/>
                  </a:cubicBezTo>
                  <a:cubicBezTo>
                    <a:pt x="10" y="719"/>
                    <a:pt x="217" y="935"/>
                    <a:pt x="473" y="935"/>
                  </a:cubicBezTo>
                  <a:cubicBezTo>
                    <a:pt x="477" y="935"/>
                    <a:pt x="481" y="935"/>
                    <a:pt x="485" y="935"/>
                  </a:cubicBezTo>
                  <a:cubicBezTo>
                    <a:pt x="900" y="935"/>
                    <a:pt x="1109" y="450"/>
                    <a:pt x="827" y="148"/>
                  </a:cubicBezTo>
                  <a:cubicBezTo>
                    <a:pt x="731" y="46"/>
                    <a:pt x="610" y="0"/>
                    <a:pt x="4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7"/>
            <p:cNvSpPr/>
            <p:nvPr/>
          </p:nvSpPr>
          <p:spPr>
            <a:xfrm>
              <a:off x="1683383" y="3498084"/>
              <a:ext cx="32756" cy="50215"/>
            </a:xfrm>
            <a:custGeom>
              <a:rect b="b" l="l" r="r" t="t"/>
              <a:pathLst>
                <a:path extrusionOk="0" h="906" w="591">
                  <a:moveTo>
                    <a:pt x="40" y="1"/>
                  </a:moveTo>
                  <a:lnTo>
                    <a:pt x="1" y="886"/>
                  </a:lnTo>
                  <a:lnTo>
                    <a:pt x="591" y="906"/>
                  </a:lnTo>
                  <a:lnTo>
                    <a:pt x="591" y="827"/>
                  </a:lnTo>
                  <a:lnTo>
                    <a:pt x="99" y="807"/>
                  </a:lnTo>
                  <a:lnTo>
                    <a:pt x="13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7"/>
            <p:cNvSpPr/>
            <p:nvPr/>
          </p:nvSpPr>
          <p:spPr>
            <a:xfrm>
              <a:off x="1730273" y="3500301"/>
              <a:ext cx="32756" cy="50160"/>
            </a:xfrm>
            <a:custGeom>
              <a:rect b="b" l="l" r="r" t="t"/>
              <a:pathLst>
                <a:path extrusionOk="0" h="905" w="591">
                  <a:moveTo>
                    <a:pt x="40" y="0"/>
                  </a:moveTo>
                  <a:lnTo>
                    <a:pt x="1" y="875"/>
                  </a:lnTo>
                  <a:lnTo>
                    <a:pt x="591" y="905"/>
                  </a:lnTo>
                  <a:lnTo>
                    <a:pt x="591" y="826"/>
                  </a:lnTo>
                  <a:lnTo>
                    <a:pt x="99" y="806"/>
                  </a:lnTo>
                  <a:lnTo>
                    <a:pt x="138"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7"/>
            <p:cNvSpPr/>
            <p:nvPr/>
          </p:nvSpPr>
          <p:spPr>
            <a:xfrm>
              <a:off x="1844228" y="3507229"/>
              <a:ext cx="37079" cy="49827"/>
            </a:xfrm>
            <a:custGeom>
              <a:rect b="b" l="l" r="r" t="t"/>
              <a:pathLst>
                <a:path extrusionOk="0" h="899" w="669">
                  <a:moveTo>
                    <a:pt x="335" y="1"/>
                  </a:moveTo>
                  <a:cubicBezTo>
                    <a:pt x="141" y="1"/>
                    <a:pt x="39" y="111"/>
                    <a:pt x="39" y="229"/>
                  </a:cubicBezTo>
                  <a:cubicBezTo>
                    <a:pt x="30" y="554"/>
                    <a:pt x="580" y="426"/>
                    <a:pt x="570" y="672"/>
                  </a:cubicBezTo>
                  <a:cubicBezTo>
                    <a:pt x="570" y="760"/>
                    <a:pt x="492" y="819"/>
                    <a:pt x="325" y="819"/>
                  </a:cubicBezTo>
                  <a:cubicBezTo>
                    <a:pt x="216" y="819"/>
                    <a:pt x="118" y="770"/>
                    <a:pt x="39" y="701"/>
                  </a:cubicBezTo>
                  <a:lnTo>
                    <a:pt x="0" y="770"/>
                  </a:lnTo>
                  <a:cubicBezTo>
                    <a:pt x="79" y="849"/>
                    <a:pt x="197" y="898"/>
                    <a:pt x="315" y="898"/>
                  </a:cubicBezTo>
                  <a:cubicBezTo>
                    <a:pt x="324" y="898"/>
                    <a:pt x="334" y="898"/>
                    <a:pt x="343" y="898"/>
                  </a:cubicBezTo>
                  <a:cubicBezTo>
                    <a:pt x="551" y="898"/>
                    <a:pt x="659" y="794"/>
                    <a:pt x="659" y="672"/>
                  </a:cubicBezTo>
                  <a:cubicBezTo>
                    <a:pt x="669" y="357"/>
                    <a:pt x="118" y="475"/>
                    <a:pt x="128" y="229"/>
                  </a:cubicBezTo>
                  <a:cubicBezTo>
                    <a:pt x="137" y="146"/>
                    <a:pt x="198" y="81"/>
                    <a:pt x="343" y="81"/>
                  </a:cubicBezTo>
                  <a:cubicBezTo>
                    <a:pt x="353" y="81"/>
                    <a:pt x="363" y="81"/>
                    <a:pt x="374" y="82"/>
                  </a:cubicBezTo>
                  <a:cubicBezTo>
                    <a:pt x="462" y="82"/>
                    <a:pt x="541" y="111"/>
                    <a:pt x="620" y="160"/>
                  </a:cubicBezTo>
                  <a:lnTo>
                    <a:pt x="649" y="91"/>
                  </a:lnTo>
                  <a:cubicBezTo>
                    <a:pt x="570" y="32"/>
                    <a:pt x="482" y="3"/>
                    <a:pt x="384" y="3"/>
                  </a:cubicBezTo>
                  <a:cubicBezTo>
                    <a:pt x="367" y="1"/>
                    <a:pt x="351" y="1"/>
                    <a:pt x="33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7"/>
            <p:cNvSpPr/>
            <p:nvPr/>
          </p:nvSpPr>
          <p:spPr>
            <a:xfrm>
              <a:off x="1892004" y="3508947"/>
              <a:ext cx="46003" cy="50326"/>
            </a:xfrm>
            <a:custGeom>
              <a:rect b="b" l="l" r="r" t="t"/>
              <a:pathLst>
                <a:path extrusionOk="0" h="908" w="830">
                  <a:moveTo>
                    <a:pt x="480" y="0"/>
                  </a:moveTo>
                  <a:cubicBezTo>
                    <a:pt x="239" y="0"/>
                    <a:pt x="33" y="190"/>
                    <a:pt x="33" y="434"/>
                  </a:cubicBezTo>
                  <a:cubicBezTo>
                    <a:pt x="13" y="690"/>
                    <a:pt x="220" y="906"/>
                    <a:pt x="476" y="906"/>
                  </a:cubicBezTo>
                  <a:cubicBezTo>
                    <a:pt x="487" y="907"/>
                    <a:pt x="499" y="908"/>
                    <a:pt x="511" y="908"/>
                  </a:cubicBezTo>
                  <a:cubicBezTo>
                    <a:pt x="619" y="908"/>
                    <a:pt x="730" y="868"/>
                    <a:pt x="810" y="788"/>
                  </a:cubicBezTo>
                  <a:lnTo>
                    <a:pt x="751" y="729"/>
                  </a:lnTo>
                  <a:cubicBezTo>
                    <a:pt x="689" y="782"/>
                    <a:pt x="604" y="819"/>
                    <a:pt x="516" y="819"/>
                  </a:cubicBezTo>
                  <a:cubicBezTo>
                    <a:pt x="506" y="819"/>
                    <a:pt x="496" y="819"/>
                    <a:pt x="485" y="818"/>
                  </a:cubicBezTo>
                  <a:cubicBezTo>
                    <a:pt x="0" y="798"/>
                    <a:pt x="22" y="80"/>
                    <a:pt x="496" y="80"/>
                  </a:cubicBezTo>
                  <a:cubicBezTo>
                    <a:pt x="502" y="80"/>
                    <a:pt x="508" y="80"/>
                    <a:pt x="515" y="80"/>
                  </a:cubicBezTo>
                  <a:cubicBezTo>
                    <a:pt x="613" y="80"/>
                    <a:pt x="702" y="129"/>
                    <a:pt x="771" y="208"/>
                  </a:cubicBezTo>
                  <a:lnTo>
                    <a:pt x="830" y="149"/>
                  </a:lnTo>
                  <a:cubicBezTo>
                    <a:pt x="751" y="60"/>
                    <a:pt x="633" y="1"/>
                    <a:pt x="515" y="1"/>
                  </a:cubicBezTo>
                  <a:cubicBezTo>
                    <a:pt x="503" y="0"/>
                    <a:pt x="491" y="0"/>
                    <a:pt x="48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7"/>
            <p:cNvSpPr/>
            <p:nvPr/>
          </p:nvSpPr>
          <p:spPr>
            <a:xfrm>
              <a:off x="1953249" y="3511164"/>
              <a:ext cx="36026" cy="50769"/>
            </a:xfrm>
            <a:custGeom>
              <a:rect b="b" l="l" r="r" t="t"/>
              <a:pathLst>
                <a:path extrusionOk="0" h="916" w="650">
                  <a:moveTo>
                    <a:pt x="30" y="1"/>
                  </a:moveTo>
                  <a:lnTo>
                    <a:pt x="0" y="886"/>
                  </a:lnTo>
                  <a:lnTo>
                    <a:pt x="620" y="915"/>
                  </a:lnTo>
                  <a:lnTo>
                    <a:pt x="620" y="827"/>
                  </a:lnTo>
                  <a:lnTo>
                    <a:pt x="108" y="807"/>
                  </a:lnTo>
                  <a:lnTo>
                    <a:pt x="118" y="483"/>
                  </a:lnTo>
                  <a:lnTo>
                    <a:pt x="580" y="502"/>
                  </a:lnTo>
                  <a:lnTo>
                    <a:pt x="580" y="414"/>
                  </a:lnTo>
                  <a:lnTo>
                    <a:pt x="118" y="404"/>
                  </a:lnTo>
                  <a:lnTo>
                    <a:pt x="128" y="79"/>
                  </a:lnTo>
                  <a:lnTo>
                    <a:pt x="649" y="99"/>
                  </a:lnTo>
                  <a:lnTo>
                    <a:pt x="649" y="20"/>
                  </a:lnTo>
                  <a:lnTo>
                    <a:pt x="3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7"/>
            <p:cNvSpPr/>
            <p:nvPr/>
          </p:nvSpPr>
          <p:spPr>
            <a:xfrm>
              <a:off x="2005017" y="3513880"/>
              <a:ext cx="43121" cy="50215"/>
            </a:xfrm>
            <a:custGeom>
              <a:rect b="b" l="l" r="r" t="t"/>
              <a:pathLst>
                <a:path extrusionOk="0" h="906" w="778">
                  <a:moveTo>
                    <a:pt x="40" y="1"/>
                  </a:moveTo>
                  <a:lnTo>
                    <a:pt x="0" y="886"/>
                  </a:lnTo>
                  <a:lnTo>
                    <a:pt x="99" y="886"/>
                  </a:lnTo>
                  <a:lnTo>
                    <a:pt x="128" y="168"/>
                  </a:lnTo>
                  <a:lnTo>
                    <a:pt x="669" y="906"/>
                  </a:lnTo>
                  <a:lnTo>
                    <a:pt x="738" y="906"/>
                  </a:lnTo>
                  <a:lnTo>
                    <a:pt x="777" y="21"/>
                  </a:lnTo>
                  <a:lnTo>
                    <a:pt x="689" y="21"/>
                  </a:lnTo>
                  <a:lnTo>
                    <a:pt x="659" y="739"/>
                  </a:lnTo>
                  <a:lnTo>
                    <a:pt x="11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7"/>
            <p:cNvSpPr/>
            <p:nvPr/>
          </p:nvSpPr>
          <p:spPr>
            <a:xfrm>
              <a:off x="2067703" y="3515543"/>
              <a:ext cx="35472" cy="50769"/>
            </a:xfrm>
            <a:custGeom>
              <a:rect b="b" l="l" r="r" t="t"/>
              <a:pathLst>
                <a:path extrusionOk="0" h="916" w="640">
                  <a:moveTo>
                    <a:pt x="30" y="0"/>
                  </a:moveTo>
                  <a:lnTo>
                    <a:pt x="0" y="895"/>
                  </a:lnTo>
                  <a:lnTo>
                    <a:pt x="630" y="915"/>
                  </a:lnTo>
                  <a:lnTo>
                    <a:pt x="630" y="836"/>
                  </a:lnTo>
                  <a:lnTo>
                    <a:pt x="99" y="817"/>
                  </a:lnTo>
                  <a:lnTo>
                    <a:pt x="118" y="482"/>
                  </a:lnTo>
                  <a:lnTo>
                    <a:pt x="571" y="502"/>
                  </a:lnTo>
                  <a:lnTo>
                    <a:pt x="571" y="423"/>
                  </a:lnTo>
                  <a:lnTo>
                    <a:pt x="118" y="404"/>
                  </a:lnTo>
                  <a:lnTo>
                    <a:pt x="128" y="89"/>
                  </a:lnTo>
                  <a:lnTo>
                    <a:pt x="640" y="109"/>
                  </a:lnTo>
                  <a:lnTo>
                    <a:pt x="640" y="30"/>
                  </a:lnTo>
                  <a:lnTo>
                    <a:pt x="30"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7"/>
            <p:cNvSpPr/>
            <p:nvPr/>
          </p:nvSpPr>
          <p:spPr>
            <a:xfrm>
              <a:off x="2210478" y="3513270"/>
              <a:ext cx="46391" cy="50381"/>
            </a:xfrm>
            <a:custGeom>
              <a:rect b="b" l="l" r="r" t="t"/>
              <a:pathLst>
                <a:path extrusionOk="0" h="909" w="837">
                  <a:moveTo>
                    <a:pt x="478" y="1"/>
                  </a:moveTo>
                  <a:cubicBezTo>
                    <a:pt x="246" y="1"/>
                    <a:pt x="40" y="191"/>
                    <a:pt x="31" y="435"/>
                  </a:cubicBezTo>
                  <a:cubicBezTo>
                    <a:pt x="21" y="691"/>
                    <a:pt x="227" y="907"/>
                    <a:pt x="483" y="907"/>
                  </a:cubicBezTo>
                  <a:cubicBezTo>
                    <a:pt x="495" y="908"/>
                    <a:pt x="507" y="908"/>
                    <a:pt x="518" y="908"/>
                  </a:cubicBezTo>
                  <a:cubicBezTo>
                    <a:pt x="624" y="908"/>
                    <a:pt x="728" y="869"/>
                    <a:pt x="807" y="789"/>
                  </a:cubicBezTo>
                  <a:lnTo>
                    <a:pt x="748" y="730"/>
                  </a:lnTo>
                  <a:cubicBezTo>
                    <a:pt x="680" y="799"/>
                    <a:pt x="581" y="828"/>
                    <a:pt x="483" y="828"/>
                  </a:cubicBezTo>
                  <a:cubicBezTo>
                    <a:pt x="1" y="799"/>
                    <a:pt x="29" y="90"/>
                    <a:pt x="485" y="90"/>
                  </a:cubicBezTo>
                  <a:cubicBezTo>
                    <a:pt x="494" y="90"/>
                    <a:pt x="503" y="90"/>
                    <a:pt x="512" y="91"/>
                  </a:cubicBezTo>
                  <a:cubicBezTo>
                    <a:pt x="611" y="91"/>
                    <a:pt x="709" y="130"/>
                    <a:pt x="778" y="199"/>
                  </a:cubicBezTo>
                  <a:lnTo>
                    <a:pt x="837" y="150"/>
                  </a:lnTo>
                  <a:cubicBezTo>
                    <a:pt x="758" y="51"/>
                    <a:pt x="640" y="2"/>
                    <a:pt x="512" y="2"/>
                  </a:cubicBezTo>
                  <a:cubicBezTo>
                    <a:pt x="501" y="1"/>
                    <a:pt x="490" y="1"/>
                    <a:pt x="47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7"/>
            <p:cNvSpPr/>
            <p:nvPr/>
          </p:nvSpPr>
          <p:spPr>
            <a:xfrm>
              <a:off x="2271003" y="3514988"/>
              <a:ext cx="42566" cy="49716"/>
            </a:xfrm>
            <a:custGeom>
              <a:rect b="b" l="l" r="r" t="t"/>
              <a:pathLst>
                <a:path extrusionOk="0" h="897" w="768">
                  <a:moveTo>
                    <a:pt x="40" y="1"/>
                  </a:moveTo>
                  <a:lnTo>
                    <a:pt x="11" y="502"/>
                  </a:lnTo>
                  <a:cubicBezTo>
                    <a:pt x="1" y="758"/>
                    <a:pt x="138" y="886"/>
                    <a:pt x="365" y="896"/>
                  </a:cubicBezTo>
                  <a:cubicBezTo>
                    <a:pt x="373" y="896"/>
                    <a:pt x="382" y="896"/>
                    <a:pt x="390" y="896"/>
                  </a:cubicBezTo>
                  <a:cubicBezTo>
                    <a:pt x="601" y="896"/>
                    <a:pt x="729" y="778"/>
                    <a:pt x="748" y="532"/>
                  </a:cubicBezTo>
                  <a:lnTo>
                    <a:pt x="768" y="20"/>
                  </a:lnTo>
                  <a:lnTo>
                    <a:pt x="669" y="20"/>
                  </a:lnTo>
                  <a:lnTo>
                    <a:pt x="650" y="522"/>
                  </a:lnTo>
                  <a:cubicBezTo>
                    <a:pt x="640" y="727"/>
                    <a:pt x="551" y="818"/>
                    <a:pt x="390" y="818"/>
                  </a:cubicBezTo>
                  <a:cubicBezTo>
                    <a:pt x="382" y="818"/>
                    <a:pt x="373" y="817"/>
                    <a:pt x="365" y="817"/>
                  </a:cubicBezTo>
                  <a:cubicBezTo>
                    <a:pt x="197" y="817"/>
                    <a:pt x="99" y="709"/>
                    <a:pt x="109" y="502"/>
                  </a:cubicBezTo>
                  <a:lnTo>
                    <a:pt x="12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7"/>
            <p:cNvSpPr/>
            <p:nvPr/>
          </p:nvSpPr>
          <p:spPr>
            <a:xfrm>
              <a:off x="2325541" y="3517150"/>
              <a:ext cx="39851" cy="50215"/>
            </a:xfrm>
            <a:custGeom>
              <a:rect b="b" l="l" r="r" t="t"/>
              <a:pathLst>
                <a:path extrusionOk="0" h="906" w="719">
                  <a:moveTo>
                    <a:pt x="0" y="1"/>
                  </a:moveTo>
                  <a:lnTo>
                    <a:pt x="0" y="80"/>
                  </a:lnTo>
                  <a:lnTo>
                    <a:pt x="305" y="89"/>
                  </a:lnTo>
                  <a:lnTo>
                    <a:pt x="276" y="906"/>
                  </a:lnTo>
                  <a:lnTo>
                    <a:pt x="374" y="906"/>
                  </a:lnTo>
                  <a:lnTo>
                    <a:pt x="403" y="99"/>
                  </a:lnTo>
                  <a:lnTo>
                    <a:pt x="718" y="109"/>
                  </a:lnTo>
                  <a:lnTo>
                    <a:pt x="718" y="30"/>
                  </a:lnTo>
                  <a:lnTo>
                    <a:pt x="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7"/>
            <p:cNvSpPr/>
            <p:nvPr/>
          </p:nvSpPr>
          <p:spPr>
            <a:xfrm>
              <a:off x="2748968" y="1467847"/>
              <a:ext cx="63240" cy="181406"/>
            </a:xfrm>
            <a:custGeom>
              <a:rect b="b" l="l" r="r" t="t"/>
              <a:pathLst>
                <a:path extrusionOk="0" h="3273" w="1141">
                  <a:moveTo>
                    <a:pt x="527" y="0"/>
                  </a:moveTo>
                  <a:cubicBezTo>
                    <a:pt x="238" y="0"/>
                    <a:pt x="0" y="232"/>
                    <a:pt x="0" y="538"/>
                  </a:cubicBezTo>
                  <a:lnTo>
                    <a:pt x="30" y="2750"/>
                  </a:lnTo>
                  <a:cubicBezTo>
                    <a:pt x="30" y="3026"/>
                    <a:pt x="246" y="3252"/>
                    <a:pt x="521" y="3272"/>
                  </a:cubicBezTo>
                  <a:lnTo>
                    <a:pt x="561" y="3272"/>
                  </a:lnTo>
                  <a:cubicBezTo>
                    <a:pt x="573" y="3272"/>
                    <a:pt x="584" y="3273"/>
                    <a:pt x="596" y="3273"/>
                  </a:cubicBezTo>
                  <a:cubicBezTo>
                    <a:pt x="895" y="3273"/>
                    <a:pt x="1141" y="3033"/>
                    <a:pt x="1131" y="2721"/>
                  </a:cubicBezTo>
                  <a:lnTo>
                    <a:pt x="1072" y="508"/>
                  </a:lnTo>
                  <a:cubicBezTo>
                    <a:pt x="1062" y="252"/>
                    <a:pt x="866" y="36"/>
                    <a:pt x="610" y="7"/>
                  </a:cubicBezTo>
                  <a:cubicBezTo>
                    <a:pt x="582" y="2"/>
                    <a:pt x="554" y="0"/>
                    <a:pt x="527" y="0"/>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7"/>
            <p:cNvSpPr/>
            <p:nvPr/>
          </p:nvSpPr>
          <p:spPr>
            <a:xfrm>
              <a:off x="2752737" y="1343307"/>
              <a:ext cx="56755" cy="100541"/>
            </a:xfrm>
            <a:custGeom>
              <a:rect b="b" l="l" r="r" t="t"/>
              <a:pathLst>
                <a:path extrusionOk="0" h="1814" w="1024">
                  <a:moveTo>
                    <a:pt x="531" y="1"/>
                  </a:moveTo>
                  <a:cubicBezTo>
                    <a:pt x="525" y="1"/>
                    <a:pt x="519" y="1"/>
                    <a:pt x="512" y="1"/>
                  </a:cubicBezTo>
                  <a:cubicBezTo>
                    <a:pt x="276" y="11"/>
                    <a:pt x="89" y="188"/>
                    <a:pt x="80" y="414"/>
                  </a:cubicBezTo>
                  <a:lnTo>
                    <a:pt x="11" y="1319"/>
                  </a:lnTo>
                  <a:cubicBezTo>
                    <a:pt x="1" y="1555"/>
                    <a:pt x="168" y="1762"/>
                    <a:pt x="404" y="1791"/>
                  </a:cubicBezTo>
                  <a:lnTo>
                    <a:pt x="503" y="1811"/>
                  </a:lnTo>
                  <a:cubicBezTo>
                    <a:pt x="519" y="1813"/>
                    <a:pt x="536" y="1814"/>
                    <a:pt x="553" y="1814"/>
                  </a:cubicBezTo>
                  <a:cubicBezTo>
                    <a:pt x="807" y="1814"/>
                    <a:pt x="1023" y="1607"/>
                    <a:pt x="1014" y="1339"/>
                  </a:cubicBezTo>
                  <a:lnTo>
                    <a:pt x="984" y="434"/>
                  </a:lnTo>
                  <a:cubicBezTo>
                    <a:pt x="975" y="185"/>
                    <a:pt x="769" y="1"/>
                    <a:pt x="531" y="1"/>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7"/>
            <p:cNvSpPr/>
            <p:nvPr/>
          </p:nvSpPr>
          <p:spPr>
            <a:xfrm>
              <a:off x="3238429" y="1509471"/>
              <a:ext cx="467233" cy="694642"/>
            </a:xfrm>
            <a:custGeom>
              <a:rect b="b" l="l" r="r" t="t"/>
              <a:pathLst>
                <a:path extrusionOk="0" h="12533" w="8430">
                  <a:moveTo>
                    <a:pt x="3035" y="3504"/>
                  </a:moveTo>
                  <a:cubicBezTo>
                    <a:pt x="3407" y="3505"/>
                    <a:pt x="3769" y="3593"/>
                    <a:pt x="4102" y="3750"/>
                  </a:cubicBezTo>
                  <a:cubicBezTo>
                    <a:pt x="4063" y="3907"/>
                    <a:pt x="4013" y="4055"/>
                    <a:pt x="3954" y="4202"/>
                  </a:cubicBezTo>
                  <a:cubicBezTo>
                    <a:pt x="3650" y="4901"/>
                    <a:pt x="2951" y="5392"/>
                    <a:pt x="2253" y="5392"/>
                  </a:cubicBezTo>
                  <a:lnTo>
                    <a:pt x="2243" y="5392"/>
                  </a:lnTo>
                  <a:cubicBezTo>
                    <a:pt x="2228" y="5393"/>
                    <a:pt x="2213" y="5394"/>
                    <a:pt x="2198" y="5394"/>
                  </a:cubicBezTo>
                  <a:cubicBezTo>
                    <a:pt x="2036" y="5394"/>
                    <a:pt x="1876" y="5346"/>
                    <a:pt x="1732" y="5265"/>
                  </a:cubicBezTo>
                  <a:cubicBezTo>
                    <a:pt x="1456" y="5078"/>
                    <a:pt x="1358" y="4635"/>
                    <a:pt x="1525" y="4291"/>
                  </a:cubicBezTo>
                  <a:cubicBezTo>
                    <a:pt x="1673" y="3966"/>
                    <a:pt x="2007" y="3711"/>
                    <a:pt x="2440" y="3593"/>
                  </a:cubicBezTo>
                  <a:cubicBezTo>
                    <a:pt x="2625" y="3534"/>
                    <a:pt x="2830" y="3505"/>
                    <a:pt x="3035" y="3504"/>
                  </a:cubicBezTo>
                  <a:close/>
                  <a:moveTo>
                    <a:pt x="4959" y="7260"/>
                  </a:moveTo>
                  <a:cubicBezTo>
                    <a:pt x="4981" y="7260"/>
                    <a:pt x="5004" y="7260"/>
                    <a:pt x="5026" y="7261"/>
                  </a:cubicBezTo>
                  <a:lnTo>
                    <a:pt x="5017" y="7261"/>
                  </a:lnTo>
                  <a:cubicBezTo>
                    <a:pt x="5312" y="7261"/>
                    <a:pt x="5607" y="7300"/>
                    <a:pt x="5882" y="7399"/>
                  </a:cubicBezTo>
                  <a:cubicBezTo>
                    <a:pt x="5872" y="7487"/>
                    <a:pt x="5862" y="7586"/>
                    <a:pt x="5843" y="7684"/>
                  </a:cubicBezTo>
                  <a:cubicBezTo>
                    <a:pt x="5764" y="8244"/>
                    <a:pt x="5538" y="9012"/>
                    <a:pt x="4948" y="9444"/>
                  </a:cubicBezTo>
                  <a:cubicBezTo>
                    <a:pt x="4711" y="9604"/>
                    <a:pt x="4428" y="9694"/>
                    <a:pt x="4143" y="9694"/>
                  </a:cubicBezTo>
                  <a:cubicBezTo>
                    <a:pt x="4060" y="9694"/>
                    <a:pt x="3977" y="9686"/>
                    <a:pt x="3895" y="9671"/>
                  </a:cubicBezTo>
                  <a:cubicBezTo>
                    <a:pt x="3640" y="9631"/>
                    <a:pt x="3404" y="9484"/>
                    <a:pt x="3256" y="9267"/>
                  </a:cubicBezTo>
                  <a:cubicBezTo>
                    <a:pt x="3109" y="9021"/>
                    <a:pt x="3079" y="8717"/>
                    <a:pt x="3187" y="8441"/>
                  </a:cubicBezTo>
                  <a:cubicBezTo>
                    <a:pt x="3364" y="7949"/>
                    <a:pt x="3748" y="7576"/>
                    <a:pt x="4240" y="7389"/>
                  </a:cubicBezTo>
                  <a:cubicBezTo>
                    <a:pt x="4465" y="7308"/>
                    <a:pt x="4714" y="7260"/>
                    <a:pt x="4959" y="7260"/>
                  </a:cubicBezTo>
                  <a:close/>
                  <a:moveTo>
                    <a:pt x="1551" y="1"/>
                  </a:moveTo>
                  <a:cubicBezTo>
                    <a:pt x="1043" y="1"/>
                    <a:pt x="548" y="152"/>
                    <a:pt x="158" y="446"/>
                  </a:cubicBezTo>
                  <a:cubicBezTo>
                    <a:pt x="0" y="548"/>
                    <a:pt x="109" y="752"/>
                    <a:pt x="249" y="752"/>
                  </a:cubicBezTo>
                  <a:cubicBezTo>
                    <a:pt x="284" y="752"/>
                    <a:pt x="320" y="740"/>
                    <a:pt x="355" y="711"/>
                  </a:cubicBezTo>
                  <a:cubicBezTo>
                    <a:pt x="690" y="460"/>
                    <a:pt x="1116" y="329"/>
                    <a:pt x="1553" y="329"/>
                  </a:cubicBezTo>
                  <a:cubicBezTo>
                    <a:pt x="1835" y="329"/>
                    <a:pt x="2121" y="383"/>
                    <a:pt x="2391" y="495"/>
                  </a:cubicBezTo>
                  <a:cubicBezTo>
                    <a:pt x="3059" y="790"/>
                    <a:pt x="3590" y="1340"/>
                    <a:pt x="3876" y="2019"/>
                  </a:cubicBezTo>
                  <a:cubicBezTo>
                    <a:pt x="4072" y="2452"/>
                    <a:pt x="4161" y="2934"/>
                    <a:pt x="4141" y="3416"/>
                  </a:cubicBezTo>
                  <a:cubicBezTo>
                    <a:pt x="3795" y="3260"/>
                    <a:pt x="3423" y="3185"/>
                    <a:pt x="3052" y="3185"/>
                  </a:cubicBezTo>
                  <a:cubicBezTo>
                    <a:pt x="2812" y="3185"/>
                    <a:pt x="2573" y="3216"/>
                    <a:pt x="2341" y="3278"/>
                  </a:cubicBezTo>
                  <a:cubicBezTo>
                    <a:pt x="1820" y="3425"/>
                    <a:pt x="1407" y="3750"/>
                    <a:pt x="1220" y="4153"/>
                  </a:cubicBezTo>
                  <a:cubicBezTo>
                    <a:pt x="984" y="4655"/>
                    <a:pt x="1132" y="5265"/>
                    <a:pt x="1545" y="5540"/>
                  </a:cubicBezTo>
                  <a:cubicBezTo>
                    <a:pt x="1738" y="5660"/>
                    <a:pt x="1966" y="5728"/>
                    <a:pt x="2189" y="5728"/>
                  </a:cubicBezTo>
                  <a:cubicBezTo>
                    <a:pt x="2204" y="5728"/>
                    <a:pt x="2218" y="5727"/>
                    <a:pt x="2233" y="5727"/>
                  </a:cubicBezTo>
                  <a:lnTo>
                    <a:pt x="2243" y="5727"/>
                  </a:lnTo>
                  <a:cubicBezTo>
                    <a:pt x="3069" y="5727"/>
                    <a:pt x="3895" y="5156"/>
                    <a:pt x="4249" y="4340"/>
                  </a:cubicBezTo>
                  <a:cubicBezTo>
                    <a:pt x="4308" y="4202"/>
                    <a:pt x="4358" y="4055"/>
                    <a:pt x="4397" y="3907"/>
                  </a:cubicBezTo>
                  <a:cubicBezTo>
                    <a:pt x="4702" y="4094"/>
                    <a:pt x="4967" y="4340"/>
                    <a:pt x="5184" y="4635"/>
                  </a:cubicBezTo>
                  <a:cubicBezTo>
                    <a:pt x="5675" y="5274"/>
                    <a:pt x="5921" y="6140"/>
                    <a:pt x="5892" y="7064"/>
                  </a:cubicBezTo>
                  <a:cubicBezTo>
                    <a:pt x="5609" y="6978"/>
                    <a:pt x="5318" y="6934"/>
                    <a:pt x="5027" y="6934"/>
                  </a:cubicBezTo>
                  <a:cubicBezTo>
                    <a:pt x="4720" y="6934"/>
                    <a:pt x="4414" y="6983"/>
                    <a:pt x="4122" y="7084"/>
                  </a:cubicBezTo>
                  <a:cubicBezTo>
                    <a:pt x="3541" y="7300"/>
                    <a:pt x="3079" y="7763"/>
                    <a:pt x="2863" y="8343"/>
                  </a:cubicBezTo>
                  <a:cubicBezTo>
                    <a:pt x="2725" y="8707"/>
                    <a:pt x="2774" y="9110"/>
                    <a:pt x="2971" y="9444"/>
                  </a:cubicBezTo>
                  <a:cubicBezTo>
                    <a:pt x="3177" y="9739"/>
                    <a:pt x="3482" y="9936"/>
                    <a:pt x="3836" y="9995"/>
                  </a:cubicBezTo>
                  <a:cubicBezTo>
                    <a:pt x="3938" y="10013"/>
                    <a:pt x="4040" y="10021"/>
                    <a:pt x="4141" y="10021"/>
                  </a:cubicBezTo>
                  <a:cubicBezTo>
                    <a:pt x="4495" y="10021"/>
                    <a:pt x="4844" y="9916"/>
                    <a:pt x="5135" y="9710"/>
                  </a:cubicBezTo>
                  <a:cubicBezTo>
                    <a:pt x="5823" y="9218"/>
                    <a:pt x="6079" y="8362"/>
                    <a:pt x="6167" y="7733"/>
                  </a:cubicBezTo>
                  <a:cubicBezTo>
                    <a:pt x="6177" y="7654"/>
                    <a:pt x="6187" y="7586"/>
                    <a:pt x="6197" y="7517"/>
                  </a:cubicBezTo>
                  <a:cubicBezTo>
                    <a:pt x="6738" y="7763"/>
                    <a:pt x="7180" y="8166"/>
                    <a:pt x="7475" y="8677"/>
                  </a:cubicBezTo>
                  <a:cubicBezTo>
                    <a:pt x="8085" y="9749"/>
                    <a:pt x="7947" y="11224"/>
                    <a:pt x="7141" y="12267"/>
                  </a:cubicBezTo>
                  <a:cubicBezTo>
                    <a:pt x="7082" y="12336"/>
                    <a:pt x="7092" y="12434"/>
                    <a:pt x="7170" y="12493"/>
                  </a:cubicBezTo>
                  <a:cubicBezTo>
                    <a:pt x="7200" y="12513"/>
                    <a:pt x="7229" y="12532"/>
                    <a:pt x="7269" y="12532"/>
                  </a:cubicBezTo>
                  <a:cubicBezTo>
                    <a:pt x="7318" y="12523"/>
                    <a:pt x="7357" y="12503"/>
                    <a:pt x="7387" y="12473"/>
                  </a:cubicBezTo>
                  <a:cubicBezTo>
                    <a:pt x="8282" y="11333"/>
                    <a:pt x="8429" y="9700"/>
                    <a:pt x="7751" y="8510"/>
                  </a:cubicBezTo>
                  <a:cubicBezTo>
                    <a:pt x="7406" y="7910"/>
                    <a:pt x="6865" y="7438"/>
                    <a:pt x="6216" y="7182"/>
                  </a:cubicBezTo>
                  <a:cubicBezTo>
                    <a:pt x="6266" y="6140"/>
                    <a:pt x="6000" y="5166"/>
                    <a:pt x="5449" y="4438"/>
                  </a:cubicBezTo>
                  <a:cubicBezTo>
                    <a:pt x="5184" y="4075"/>
                    <a:pt x="4840" y="3779"/>
                    <a:pt x="4456" y="3563"/>
                  </a:cubicBezTo>
                  <a:cubicBezTo>
                    <a:pt x="4515" y="2993"/>
                    <a:pt x="4417" y="2412"/>
                    <a:pt x="4181" y="1881"/>
                  </a:cubicBezTo>
                  <a:cubicBezTo>
                    <a:pt x="3856" y="1124"/>
                    <a:pt x="3266" y="524"/>
                    <a:pt x="2518" y="190"/>
                  </a:cubicBezTo>
                  <a:cubicBezTo>
                    <a:pt x="2207" y="63"/>
                    <a:pt x="1876" y="1"/>
                    <a:pt x="15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7"/>
            <p:cNvSpPr/>
            <p:nvPr/>
          </p:nvSpPr>
          <p:spPr>
            <a:xfrm>
              <a:off x="1309905" y="2164486"/>
              <a:ext cx="247528" cy="448998"/>
            </a:xfrm>
            <a:custGeom>
              <a:rect b="b" l="l" r="r" t="t"/>
              <a:pathLst>
                <a:path extrusionOk="0" h="8101" w="4466">
                  <a:moveTo>
                    <a:pt x="2502" y="3105"/>
                  </a:moveTo>
                  <a:cubicBezTo>
                    <a:pt x="2559" y="3105"/>
                    <a:pt x="2614" y="3117"/>
                    <a:pt x="2666" y="3144"/>
                  </a:cubicBezTo>
                  <a:cubicBezTo>
                    <a:pt x="2852" y="3252"/>
                    <a:pt x="2931" y="3478"/>
                    <a:pt x="2862" y="3685"/>
                  </a:cubicBezTo>
                  <a:cubicBezTo>
                    <a:pt x="2784" y="3911"/>
                    <a:pt x="2597" y="4088"/>
                    <a:pt x="2370" y="4166"/>
                  </a:cubicBezTo>
                  <a:cubicBezTo>
                    <a:pt x="2243" y="4216"/>
                    <a:pt x="2105" y="4240"/>
                    <a:pt x="1967" y="4240"/>
                  </a:cubicBezTo>
                  <a:cubicBezTo>
                    <a:pt x="1830" y="4240"/>
                    <a:pt x="1692" y="4216"/>
                    <a:pt x="1564" y="4166"/>
                  </a:cubicBezTo>
                  <a:cubicBezTo>
                    <a:pt x="1633" y="3921"/>
                    <a:pt x="1741" y="3694"/>
                    <a:pt x="1889" y="3498"/>
                  </a:cubicBezTo>
                  <a:cubicBezTo>
                    <a:pt x="2044" y="3280"/>
                    <a:pt x="2286" y="3105"/>
                    <a:pt x="2502" y="3105"/>
                  </a:cubicBezTo>
                  <a:close/>
                  <a:moveTo>
                    <a:pt x="2419" y="1"/>
                  </a:moveTo>
                  <a:cubicBezTo>
                    <a:pt x="1959" y="1"/>
                    <a:pt x="1464" y="234"/>
                    <a:pt x="1033" y="665"/>
                  </a:cubicBezTo>
                  <a:cubicBezTo>
                    <a:pt x="315" y="1373"/>
                    <a:pt x="0" y="2376"/>
                    <a:pt x="236" y="3212"/>
                  </a:cubicBezTo>
                  <a:cubicBezTo>
                    <a:pt x="384" y="3694"/>
                    <a:pt x="718" y="4107"/>
                    <a:pt x="1171" y="4343"/>
                  </a:cubicBezTo>
                  <a:cubicBezTo>
                    <a:pt x="1141" y="4511"/>
                    <a:pt x="1112" y="4668"/>
                    <a:pt x="1102" y="4835"/>
                  </a:cubicBezTo>
                  <a:cubicBezTo>
                    <a:pt x="1033" y="5789"/>
                    <a:pt x="1318" y="6684"/>
                    <a:pt x="1879" y="7294"/>
                  </a:cubicBezTo>
                  <a:cubicBezTo>
                    <a:pt x="2341" y="7795"/>
                    <a:pt x="2980" y="8090"/>
                    <a:pt x="3669" y="8100"/>
                  </a:cubicBezTo>
                  <a:cubicBezTo>
                    <a:pt x="3895" y="8100"/>
                    <a:pt x="4121" y="8061"/>
                    <a:pt x="4337" y="7982"/>
                  </a:cubicBezTo>
                  <a:cubicBezTo>
                    <a:pt x="4426" y="7953"/>
                    <a:pt x="4465" y="7854"/>
                    <a:pt x="4436" y="7776"/>
                  </a:cubicBezTo>
                  <a:cubicBezTo>
                    <a:pt x="4412" y="7705"/>
                    <a:pt x="4350" y="7659"/>
                    <a:pt x="4281" y="7659"/>
                  </a:cubicBezTo>
                  <a:cubicBezTo>
                    <a:pt x="4264" y="7659"/>
                    <a:pt x="4247" y="7662"/>
                    <a:pt x="4229" y="7668"/>
                  </a:cubicBezTo>
                  <a:cubicBezTo>
                    <a:pt x="4051" y="7731"/>
                    <a:pt x="3860" y="7762"/>
                    <a:pt x="3666" y="7762"/>
                  </a:cubicBezTo>
                  <a:cubicBezTo>
                    <a:pt x="3113" y="7762"/>
                    <a:pt x="2532" y="7512"/>
                    <a:pt x="2125" y="7068"/>
                  </a:cubicBezTo>
                  <a:cubicBezTo>
                    <a:pt x="1623" y="6517"/>
                    <a:pt x="1377" y="5720"/>
                    <a:pt x="1436" y="4855"/>
                  </a:cubicBezTo>
                  <a:cubicBezTo>
                    <a:pt x="1446" y="4727"/>
                    <a:pt x="1456" y="4599"/>
                    <a:pt x="1485" y="4481"/>
                  </a:cubicBezTo>
                  <a:cubicBezTo>
                    <a:pt x="1641" y="4533"/>
                    <a:pt x="1805" y="4560"/>
                    <a:pt x="1970" y="4560"/>
                  </a:cubicBezTo>
                  <a:cubicBezTo>
                    <a:pt x="2150" y="4560"/>
                    <a:pt x="2329" y="4528"/>
                    <a:pt x="2498" y="4461"/>
                  </a:cubicBezTo>
                  <a:cubicBezTo>
                    <a:pt x="2823" y="4343"/>
                    <a:pt x="3069" y="4098"/>
                    <a:pt x="3187" y="3773"/>
                  </a:cubicBezTo>
                  <a:cubicBezTo>
                    <a:pt x="3305" y="3409"/>
                    <a:pt x="3147" y="3016"/>
                    <a:pt x="2813" y="2839"/>
                  </a:cubicBezTo>
                  <a:cubicBezTo>
                    <a:pt x="2713" y="2789"/>
                    <a:pt x="2610" y="2767"/>
                    <a:pt x="2508" y="2767"/>
                  </a:cubicBezTo>
                  <a:cubicBezTo>
                    <a:pt x="2169" y="2767"/>
                    <a:pt x="1837" y="3011"/>
                    <a:pt x="1633" y="3291"/>
                  </a:cubicBezTo>
                  <a:cubicBezTo>
                    <a:pt x="1466" y="3507"/>
                    <a:pt x="1348" y="3753"/>
                    <a:pt x="1259" y="4019"/>
                  </a:cubicBezTo>
                  <a:cubicBezTo>
                    <a:pt x="925" y="3812"/>
                    <a:pt x="669" y="3498"/>
                    <a:pt x="561" y="3124"/>
                  </a:cubicBezTo>
                  <a:cubicBezTo>
                    <a:pt x="354" y="2406"/>
                    <a:pt x="630" y="1531"/>
                    <a:pt x="1269" y="891"/>
                  </a:cubicBezTo>
                  <a:cubicBezTo>
                    <a:pt x="1568" y="600"/>
                    <a:pt x="2007" y="329"/>
                    <a:pt x="2443" y="329"/>
                  </a:cubicBezTo>
                  <a:cubicBezTo>
                    <a:pt x="2537" y="329"/>
                    <a:pt x="2632" y="342"/>
                    <a:pt x="2725" y="370"/>
                  </a:cubicBezTo>
                  <a:cubicBezTo>
                    <a:pt x="2745" y="377"/>
                    <a:pt x="2764" y="380"/>
                    <a:pt x="2782" y="380"/>
                  </a:cubicBezTo>
                  <a:cubicBezTo>
                    <a:pt x="2947" y="380"/>
                    <a:pt x="3009" y="119"/>
                    <a:pt x="2823" y="65"/>
                  </a:cubicBezTo>
                  <a:cubicBezTo>
                    <a:pt x="2693" y="22"/>
                    <a:pt x="2558" y="1"/>
                    <a:pt x="24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7"/>
            <p:cNvSpPr/>
            <p:nvPr/>
          </p:nvSpPr>
          <p:spPr>
            <a:xfrm>
              <a:off x="2665609" y="2704549"/>
              <a:ext cx="318306" cy="302454"/>
            </a:xfrm>
            <a:custGeom>
              <a:rect b="b" l="l" r="r" t="t"/>
              <a:pathLst>
                <a:path extrusionOk="0" h="5457" w="5743">
                  <a:moveTo>
                    <a:pt x="2429" y="1612"/>
                  </a:moveTo>
                  <a:cubicBezTo>
                    <a:pt x="2743" y="1621"/>
                    <a:pt x="3038" y="1769"/>
                    <a:pt x="3225" y="2015"/>
                  </a:cubicBezTo>
                  <a:cubicBezTo>
                    <a:pt x="3451" y="2339"/>
                    <a:pt x="3540" y="2733"/>
                    <a:pt x="3471" y="3126"/>
                  </a:cubicBezTo>
                  <a:cubicBezTo>
                    <a:pt x="3309" y="3164"/>
                    <a:pt x="3142" y="3184"/>
                    <a:pt x="2975" y="3184"/>
                  </a:cubicBezTo>
                  <a:cubicBezTo>
                    <a:pt x="2798" y="3184"/>
                    <a:pt x="2620" y="3162"/>
                    <a:pt x="2448" y="3116"/>
                  </a:cubicBezTo>
                  <a:cubicBezTo>
                    <a:pt x="2134" y="3028"/>
                    <a:pt x="1770" y="2802"/>
                    <a:pt x="1681" y="2467"/>
                  </a:cubicBezTo>
                  <a:cubicBezTo>
                    <a:pt x="1602" y="2133"/>
                    <a:pt x="1858" y="1739"/>
                    <a:pt x="2212" y="1641"/>
                  </a:cubicBezTo>
                  <a:cubicBezTo>
                    <a:pt x="2281" y="1621"/>
                    <a:pt x="2360" y="1612"/>
                    <a:pt x="2429" y="1612"/>
                  </a:cubicBezTo>
                  <a:close/>
                  <a:moveTo>
                    <a:pt x="5417" y="1"/>
                  </a:moveTo>
                  <a:cubicBezTo>
                    <a:pt x="5324" y="1"/>
                    <a:pt x="5229" y="73"/>
                    <a:pt x="5251" y="195"/>
                  </a:cubicBezTo>
                  <a:cubicBezTo>
                    <a:pt x="5399" y="1002"/>
                    <a:pt x="5173" y="1838"/>
                    <a:pt x="4632" y="2448"/>
                  </a:cubicBezTo>
                  <a:cubicBezTo>
                    <a:pt x="4396" y="2693"/>
                    <a:pt x="4120" y="2890"/>
                    <a:pt x="3815" y="3008"/>
                  </a:cubicBezTo>
                  <a:cubicBezTo>
                    <a:pt x="3845" y="2585"/>
                    <a:pt x="3727" y="2162"/>
                    <a:pt x="3481" y="1818"/>
                  </a:cubicBezTo>
                  <a:cubicBezTo>
                    <a:pt x="3227" y="1485"/>
                    <a:pt x="2832" y="1293"/>
                    <a:pt x="2421" y="1293"/>
                  </a:cubicBezTo>
                  <a:cubicBezTo>
                    <a:pt x="2322" y="1293"/>
                    <a:pt x="2223" y="1304"/>
                    <a:pt x="2124" y="1326"/>
                  </a:cubicBezTo>
                  <a:cubicBezTo>
                    <a:pt x="1602" y="1474"/>
                    <a:pt x="1248" y="2044"/>
                    <a:pt x="1366" y="2546"/>
                  </a:cubicBezTo>
                  <a:cubicBezTo>
                    <a:pt x="1465" y="2959"/>
                    <a:pt x="1839" y="3284"/>
                    <a:pt x="2370" y="3431"/>
                  </a:cubicBezTo>
                  <a:cubicBezTo>
                    <a:pt x="2559" y="3483"/>
                    <a:pt x="2759" y="3508"/>
                    <a:pt x="2958" y="3508"/>
                  </a:cubicBezTo>
                  <a:cubicBezTo>
                    <a:pt x="3101" y="3508"/>
                    <a:pt x="3243" y="3495"/>
                    <a:pt x="3383" y="3470"/>
                  </a:cubicBezTo>
                  <a:lnTo>
                    <a:pt x="3383" y="3470"/>
                  </a:lnTo>
                  <a:cubicBezTo>
                    <a:pt x="3284" y="3765"/>
                    <a:pt x="3127" y="4041"/>
                    <a:pt x="2940" y="4296"/>
                  </a:cubicBezTo>
                  <a:cubicBezTo>
                    <a:pt x="2745" y="4547"/>
                    <a:pt x="2246" y="5120"/>
                    <a:pt x="1629" y="5120"/>
                  </a:cubicBezTo>
                  <a:cubicBezTo>
                    <a:pt x="1591" y="5120"/>
                    <a:pt x="1553" y="5117"/>
                    <a:pt x="1514" y="5113"/>
                  </a:cubicBezTo>
                  <a:cubicBezTo>
                    <a:pt x="944" y="5054"/>
                    <a:pt x="540" y="4493"/>
                    <a:pt x="353" y="4159"/>
                  </a:cubicBezTo>
                  <a:cubicBezTo>
                    <a:pt x="320" y="4104"/>
                    <a:pt x="271" y="4081"/>
                    <a:pt x="222" y="4081"/>
                  </a:cubicBezTo>
                  <a:cubicBezTo>
                    <a:pt x="111" y="4081"/>
                    <a:pt x="0" y="4197"/>
                    <a:pt x="68" y="4326"/>
                  </a:cubicBezTo>
                  <a:cubicBezTo>
                    <a:pt x="442" y="4985"/>
                    <a:pt x="944" y="5388"/>
                    <a:pt x="1475" y="5447"/>
                  </a:cubicBezTo>
                  <a:cubicBezTo>
                    <a:pt x="1524" y="5447"/>
                    <a:pt x="1573" y="5457"/>
                    <a:pt x="1622" y="5457"/>
                  </a:cubicBezTo>
                  <a:cubicBezTo>
                    <a:pt x="2173" y="5457"/>
                    <a:pt x="2733" y="5103"/>
                    <a:pt x="3196" y="4483"/>
                  </a:cubicBezTo>
                  <a:cubicBezTo>
                    <a:pt x="3451" y="4159"/>
                    <a:pt x="3638" y="3785"/>
                    <a:pt x="3756" y="3382"/>
                  </a:cubicBezTo>
                  <a:cubicBezTo>
                    <a:pt x="4179" y="3244"/>
                    <a:pt x="4563" y="2998"/>
                    <a:pt x="4868" y="2674"/>
                  </a:cubicBezTo>
                  <a:cubicBezTo>
                    <a:pt x="5477" y="1975"/>
                    <a:pt x="5743" y="1041"/>
                    <a:pt x="5576" y="136"/>
                  </a:cubicBezTo>
                  <a:cubicBezTo>
                    <a:pt x="5559" y="43"/>
                    <a:pt x="5488" y="1"/>
                    <a:pt x="5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 name="Google Shape;863;p27"/>
          <p:cNvGrpSpPr/>
          <p:nvPr/>
        </p:nvGrpSpPr>
        <p:grpSpPr>
          <a:xfrm rot="-2168336">
            <a:off x="340929" y="483154"/>
            <a:ext cx="825790" cy="701108"/>
            <a:chOff x="3502275" y="3218775"/>
            <a:chExt cx="1175775" cy="998250"/>
          </a:xfrm>
        </p:grpSpPr>
        <p:sp>
          <p:nvSpPr>
            <p:cNvPr id="864" name="Google Shape;864;p27"/>
            <p:cNvSpPr/>
            <p:nvPr/>
          </p:nvSpPr>
          <p:spPr>
            <a:xfrm>
              <a:off x="3503750" y="3218775"/>
              <a:ext cx="1174300" cy="997175"/>
            </a:xfrm>
            <a:custGeom>
              <a:rect b="b" l="l" r="r" t="t"/>
              <a:pathLst>
                <a:path extrusionOk="0" h="39887" w="46972">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cap="flat" cmpd="sng" w="122925">
              <a:solidFill>
                <a:schemeClr val="accent6"/>
              </a:solidFill>
              <a:prstDash val="solid"/>
              <a:miter lim="9834"/>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7"/>
            <p:cNvSpPr/>
            <p:nvPr/>
          </p:nvSpPr>
          <p:spPr>
            <a:xfrm>
              <a:off x="3502275" y="3292450"/>
              <a:ext cx="1155375" cy="92457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7"/>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7"/>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7"/>
            <p:cNvSpPr/>
            <p:nvPr/>
          </p:nvSpPr>
          <p:spPr>
            <a:xfrm>
              <a:off x="3937225" y="3272500"/>
              <a:ext cx="241475" cy="223800"/>
            </a:xfrm>
            <a:custGeom>
              <a:rect b="b" l="l" r="r" t="t"/>
              <a:pathLst>
                <a:path extrusionOk="0" h="8952" w="9659">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7"/>
            <p:cNvSpPr/>
            <p:nvPr/>
          </p:nvSpPr>
          <p:spPr>
            <a:xfrm>
              <a:off x="3672925" y="3396275"/>
              <a:ext cx="267525" cy="219150"/>
            </a:xfrm>
            <a:custGeom>
              <a:rect b="b" l="l" r="r" t="t"/>
              <a:pathLst>
                <a:path extrusionOk="0" h="8766" w="10701">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7"/>
            <p:cNvSpPr/>
            <p:nvPr/>
          </p:nvSpPr>
          <p:spPr>
            <a:xfrm>
              <a:off x="3693700" y="3683175"/>
              <a:ext cx="296650" cy="243675"/>
            </a:xfrm>
            <a:custGeom>
              <a:rect b="b" l="l" r="r" t="t"/>
              <a:pathLst>
                <a:path extrusionOk="0" h="9747" w="11866">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7"/>
            <p:cNvSpPr/>
            <p:nvPr/>
          </p:nvSpPr>
          <p:spPr>
            <a:xfrm>
              <a:off x="4051550" y="3806075"/>
              <a:ext cx="278725" cy="279350"/>
            </a:xfrm>
            <a:custGeom>
              <a:rect b="b" l="l" r="r" t="t"/>
              <a:pathLst>
                <a:path extrusionOk="0" h="11174" w="11149">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7"/>
            <p:cNvSpPr/>
            <p:nvPr/>
          </p:nvSpPr>
          <p:spPr>
            <a:xfrm>
              <a:off x="4311675" y="3673800"/>
              <a:ext cx="296825" cy="258700"/>
            </a:xfrm>
            <a:custGeom>
              <a:rect b="b" l="l" r="r" t="t"/>
              <a:pathLst>
                <a:path extrusionOk="0" h="10348" w="11873">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7"/>
            <p:cNvSpPr/>
            <p:nvPr/>
          </p:nvSpPr>
          <p:spPr>
            <a:xfrm>
              <a:off x="4234725" y="3403275"/>
              <a:ext cx="267050" cy="221800"/>
            </a:xfrm>
            <a:custGeom>
              <a:rect b="b" l="l" r="r" t="t"/>
              <a:pathLst>
                <a:path extrusionOk="0" h="8872" w="10682">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7"/>
            <p:cNvSpPr/>
            <p:nvPr/>
          </p:nvSpPr>
          <p:spPr>
            <a:xfrm>
              <a:off x="4027700" y="3566800"/>
              <a:ext cx="189350" cy="161850"/>
            </a:xfrm>
            <a:custGeom>
              <a:rect b="b" l="l" r="r" t="t"/>
              <a:pathLst>
                <a:path extrusionOk="0" h="6474" w="7574">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7"/>
            <p:cNvSpPr/>
            <p:nvPr/>
          </p:nvSpPr>
          <p:spPr>
            <a:xfrm>
              <a:off x="3796600" y="3346750"/>
              <a:ext cx="638775" cy="639525"/>
            </a:xfrm>
            <a:custGeom>
              <a:rect b="b" l="l" r="r" t="t"/>
              <a:pathLst>
                <a:path extrusionOk="0" h="25581" w="25551">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6" name="Google Shape;876;p27"/>
          <p:cNvSpPr/>
          <p:nvPr/>
        </p:nvSpPr>
        <p:spPr>
          <a:xfrm rot="3391622">
            <a:off x="8780552" y="4920052"/>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7" name="Google Shape;877;p27"/>
          <p:cNvGrpSpPr/>
          <p:nvPr/>
        </p:nvGrpSpPr>
        <p:grpSpPr>
          <a:xfrm>
            <a:off x="7339468" y="308176"/>
            <a:ext cx="1431589" cy="840949"/>
            <a:chOff x="3285175" y="1554625"/>
            <a:chExt cx="1458275" cy="856625"/>
          </a:xfrm>
        </p:grpSpPr>
        <p:sp>
          <p:nvSpPr>
            <p:cNvPr id="878" name="Google Shape;878;p27"/>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7"/>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7"/>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7"/>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7"/>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7"/>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7"/>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7"/>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7"/>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7"/>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7"/>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7"/>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7"/>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7"/>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7"/>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Explicit vs Implicit Feedback</a:t>
            </a:r>
            <a:endParaRPr>
              <a:solidFill>
                <a:schemeClr val="lt1"/>
              </a:solidFill>
            </a:endParaRPr>
          </a:p>
        </p:txBody>
      </p:sp>
      <p:sp>
        <p:nvSpPr>
          <p:cNvPr id="898" name="Google Shape;898;p28"/>
          <p:cNvSpPr txBox="1"/>
          <p:nvPr>
            <p:ph idx="1" type="subTitle"/>
          </p:nvPr>
        </p:nvSpPr>
        <p:spPr>
          <a:xfrm>
            <a:off x="5032675" y="2962100"/>
            <a:ext cx="2748300" cy="123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+C</a:t>
            </a:r>
            <a:r>
              <a:rPr lang="en" sz="1400"/>
              <a:t>ollected indirectly from user interactions</a:t>
            </a:r>
            <a:endParaRPr sz="1400"/>
          </a:p>
          <a:p>
            <a:pPr indent="0" lvl="0" marL="0" rtl="0" algn="l">
              <a:spcBef>
                <a:spcPts val="0"/>
              </a:spcBef>
              <a:spcAft>
                <a:spcPts val="0"/>
              </a:spcAft>
              <a:buNone/>
            </a:pPr>
            <a:r>
              <a:rPr lang="en" sz="1400"/>
              <a:t>+Abundant</a:t>
            </a:r>
            <a:endParaRPr sz="1400"/>
          </a:p>
          <a:p>
            <a:pPr indent="0" lvl="0" marL="0" rtl="0" algn="l">
              <a:spcBef>
                <a:spcPts val="0"/>
              </a:spcBef>
              <a:spcAft>
                <a:spcPts val="0"/>
              </a:spcAft>
              <a:buNone/>
            </a:pPr>
            <a:r>
              <a:rPr lang="en" sz="1400"/>
              <a:t>+Today, many recommendation systems are built using implicit feedback</a:t>
            </a:r>
            <a:endParaRPr sz="1400"/>
          </a:p>
        </p:txBody>
      </p:sp>
      <p:sp>
        <p:nvSpPr>
          <p:cNvPr id="899" name="Google Shape;899;p28"/>
          <p:cNvSpPr txBox="1"/>
          <p:nvPr>
            <p:ph idx="2" type="subTitle"/>
          </p:nvPr>
        </p:nvSpPr>
        <p:spPr>
          <a:xfrm>
            <a:off x="4723850" y="2487400"/>
            <a:ext cx="2922300" cy="52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Implicit Feedback</a:t>
            </a:r>
            <a:endParaRPr/>
          </a:p>
        </p:txBody>
      </p:sp>
      <p:sp>
        <p:nvSpPr>
          <p:cNvPr id="900" name="Google Shape;900;p28"/>
          <p:cNvSpPr txBox="1"/>
          <p:nvPr>
            <p:ph idx="3" type="subTitle"/>
          </p:nvPr>
        </p:nvSpPr>
        <p:spPr>
          <a:xfrm>
            <a:off x="1594950" y="2962100"/>
            <a:ext cx="2383200" cy="109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+D</a:t>
            </a:r>
            <a:r>
              <a:rPr lang="en" sz="1400"/>
              <a:t>irect and quantitative data collected from users</a:t>
            </a:r>
            <a:endParaRPr sz="1400"/>
          </a:p>
          <a:p>
            <a:pPr indent="0" lvl="0" marL="0" rtl="0" algn="l">
              <a:spcBef>
                <a:spcPts val="0"/>
              </a:spcBef>
              <a:spcAft>
                <a:spcPts val="0"/>
              </a:spcAft>
              <a:buNone/>
            </a:pPr>
            <a:r>
              <a:rPr lang="en" sz="1400"/>
              <a:t>+R</a:t>
            </a:r>
            <a:r>
              <a:rPr lang="en" sz="1400"/>
              <a:t>ate watched movies on a scale of 1–5</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a:p>
        </p:txBody>
      </p:sp>
      <p:sp>
        <p:nvSpPr>
          <p:cNvPr id="901" name="Google Shape;901;p28"/>
          <p:cNvSpPr txBox="1"/>
          <p:nvPr>
            <p:ph idx="4" type="subTitle"/>
          </p:nvPr>
        </p:nvSpPr>
        <p:spPr>
          <a:xfrm>
            <a:off x="1491026" y="2487400"/>
            <a:ext cx="2620200" cy="52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Explicit Feedback</a:t>
            </a:r>
            <a:endParaRPr/>
          </a:p>
        </p:txBody>
      </p:sp>
      <p:grpSp>
        <p:nvGrpSpPr>
          <p:cNvPr id="902" name="Google Shape;902;p28"/>
          <p:cNvGrpSpPr/>
          <p:nvPr/>
        </p:nvGrpSpPr>
        <p:grpSpPr>
          <a:xfrm rot="452190">
            <a:off x="7179462" y="284180"/>
            <a:ext cx="1880150" cy="1410744"/>
            <a:chOff x="6833425" y="231725"/>
            <a:chExt cx="1950919" cy="1463845"/>
          </a:xfrm>
        </p:grpSpPr>
        <p:sp>
          <p:nvSpPr>
            <p:cNvPr id="903" name="Google Shape;903;p28"/>
            <p:cNvSpPr/>
            <p:nvPr/>
          </p:nvSpPr>
          <p:spPr>
            <a:xfrm>
              <a:off x="6833425" y="231725"/>
              <a:ext cx="1950919" cy="1463845"/>
            </a:xfrm>
            <a:custGeom>
              <a:rect b="b" l="l" r="r" t="t"/>
              <a:pathLst>
                <a:path extrusionOk="0" h="42418" w="56532">
                  <a:moveTo>
                    <a:pt x="25856" y="1"/>
                  </a:moveTo>
                  <a:cubicBezTo>
                    <a:pt x="25011" y="1"/>
                    <a:pt x="24155" y="50"/>
                    <a:pt x="23319" y="129"/>
                  </a:cubicBezTo>
                  <a:cubicBezTo>
                    <a:pt x="17644" y="689"/>
                    <a:pt x="12314" y="3089"/>
                    <a:pt x="8124" y="6964"/>
                  </a:cubicBezTo>
                  <a:lnTo>
                    <a:pt x="1869" y="9983"/>
                  </a:lnTo>
                  <a:cubicBezTo>
                    <a:pt x="1358" y="10052"/>
                    <a:pt x="905" y="10386"/>
                    <a:pt x="689" y="10858"/>
                  </a:cubicBezTo>
                  <a:cubicBezTo>
                    <a:pt x="424" y="11439"/>
                    <a:pt x="542" y="12117"/>
                    <a:pt x="974" y="12570"/>
                  </a:cubicBezTo>
                  <a:lnTo>
                    <a:pt x="1505" y="13661"/>
                  </a:lnTo>
                  <a:cubicBezTo>
                    <a:pt x="1545" y="13986"/>
                    <a:pt x="1692" y="14291"/>
                    <a:pt x="1918" y="14527"/>
                  </a:cubicBezTo>
                  <a:lnTo>
                    <a:pt x="2253" y="15205"/>
                  </a:lnTo>
                  <a:cubicBezTo>
                    <a:pt x="1053" y="17910"/>
                    <a:pt x="345" y="20811"/>
                    <a:pt x="168" y="23771"/>
                  </a:cubicBezTo>
                  <a:cubicBezTo>
                    <a:pt x="1" y="26437"/>
                    <a:pt x="306" y="28826"/>
                    <a:pt x="1053" y="30882"/>
                  </a:cubicBezTo>
                  <a:cubicBezTo>
                    <a:pt x="2223" y="34078"/>
                    <a:pt x="4712" y="36970"/>
                    <a:pt x="8065" y="39025"/>
                  </a:cubicBezTo>
                  <a:cubicBezTo>
                    <a:pt x="10553" y="40540"/>
                    <a:pt x="13042" y="41336"/>
                    <a:pt x="15461" y="41385"/>
                  </a:cubicBezTo>
                  <a:lnTo>
                    <a:pt x="15726" y="41385"/>
                  </a:lnTo>
                  <a:cubicBezTo>
                    <a:pt x="17811" y="41385"/>
                    <a:pt x="19778" y="40844"/>
                    <a:pt x="21440" y="40313"/>
                  </a:cubicBezTo>
                  <a:cubicBezTo>
                    <a:pt x="22021" y="40127"/>
                    <a:pt x="22601" y="39930"/>
                    <a:pt x="23171" y="39733"/>
                  </a:cubicBezTo>
                  <a:cubicBezTo>
                    <a:pt x="25374" y="38986"/>
                    <a:pt x="27459" y="38278"/>
                    <a:pt x="29505" y="38278"/>
                  </a:cubicBezTo>
                  <a:cubicBezTo>
                    <a:pt x="29547" y="38277"/>
                    <a:pt x="29588" y="38276"/>
                    <a:pt x="29630" y="38276"/>
                  </a:cubicBezTo>
                  <a:cubicBezTo>
                    <a:pt x="30080" y="38276"/>
                    <a:pt x="30530" y="38324"/>
                    <a:pt x="30980" y="38405"/>
                  </a:cubicBezTo>
                  <a:cubicBezTo>
                    <a:pt x="32101" y="38632"/>
                    <a:pt x="33173" y="39104"/>
                    <a:pt x="34442" y="39763"/>
                  </a:cubicBezTo>
                  <a:lnTo>
                    <a:pt x="35199" y="40156"/>
                  </a:lnTo>
                  <a:cubicBezTo>
                    <a:pt x="36507" y="40844"/>
                    <a:pt x="37835" y="41543"/>
                    <a:pt x="39330" y="41975"/>
                  </a:cubicBezTo>
                  <a:cubicBezTo>
                    <a:pt x="40363" y="42270"/>
                    <a:pt x="41435" y="42418"/>
                    <a:pt x="42507" y="42418"/>
                  </a:cubicBezTo>
                  <a:lnTo>
                    <a:pt x="42507" y="42408"/>
                  </a:lnTo>
                  <a:cubicBezTo>
                    <a:pt x="43667" y="42408"/>
                    <a:pt x="44828" y="42231"/>
                    <a:pt x="45939" y="41897"/>
                  </a:cubicBezTo>
                  <a:lnTo>
                    <a:pt x="45968" y="41887"/>
                  </a:lnTo>
                  <a:cubicBezTo>
                    <a:pt x="46637" y="41690"/>
                    <a:pt x="47277" y="41425"/>
                    <a:pt x="47896" y="41100"/>
                  </a:cubicBezTo>
                  <a:cubicBezTo>
                    <a:pt x="52263" y="38838"/>
                    <a:pt x="54377" y="33822"/>
                    <a:pt x="55075" y="31767"/>
                  </a:cubicBezTo>
                  <a:cubicBezTo>
                    <a:pt x="56531" y="27548"/>
                    <a:pt x="56285" y="22955"/>
                    <a:pt x="54367" y="18490"/>
                  </a:cubicBezTo>
                  <a:cubicBezTo>
                    <a:pt x="51879" y="12697"/>
                    <a:pt x="46667" y="7249"/>
                    <a:pt x="40412" y="3905"/>
                  </a:cubicBezTo>
                  <a:cubicBezTo>
                    <a:pt x="35583" y="1319"/>
                    <a:pt x="30685" y="1"/>
                    <a:pt x="25856" y="1"/>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8"/>
            <p:cNvSpPr/>
            <p:nvPr/>
          </p:nvSpPr>
          <p:spPr>
            <a:xfrm>
              <a:off x="6885017" y="278934"/>
              <a:ext cx="1852117" cy="1353310"/>
            </a:xfrm>
            <a:custGeom>
              <a:rect b="b" l="l" r="r" t="t"/>
              <a:pathLst>
                <a:path extrusionOk="0" h="39215" w="53669">
                  <a:moveTo>
                    <a:pt x="24374" y="1"/>
                  </a:moveTo>
                  <a:cubicBezTo>
                    <a:pt x="23580" y="1"/>
                    <a:pt x="22782" y="39"/>
                    <a:pt x="21981" y="118"/>
                  </a:cubicBezTo>
                  <a:cubicBezTo>
                    <a:pt x="16543" y="649"/>
                    <a:pt x="11438" y="2970"/>
                    <a:pt x="7475" y="6727"/>
                  </a:cubicBezTo>
                  <a:cubicBezTo>
                    <a:pt x="7229" y="6953"/>
                    <a:pt x="6983" y="7199"/>
                    <a:pt x="6747" y="7445"/>
                  </a:cubicBezTo>
                  <a:cubicBezTo>
                    <a:pt x="6590" y="7602"/>
                    <a:pt x="6442" y="7750"/>
                    <a:pt x="6305" y="7917"/>
                  </a:cubicBezTo>
                  <a:cubicBezTo>
                    <a:pt x="5951" y="8300"/>
                    <a:pt x="5606" y="8694"/>
                    <a:pt x="5282" y="9107"/>
                  </a:cubicBezTo>
                  <a:cubicBezTo>
                    <a:pt x="5144" y="9264"/>
                    <a:pt x="5016" y="9431"/>
                    <a:pt x="4888" y="9599"/>
                  </a:cubicBezTo>
                  <a:cubicBezTo>
                    <a:pt x="4623" y="9943"/>
                    <a:pt x="4367" y="10297"/>
                    <a:pt x="4121" y="10670"/>
                  </a:cubicBezTo>
                  <a:cubicBezTo>
                    <a:pt x="4062" y="10759"/>
                    <a:pt x="4003" y="10838"/>
                    <a:pt x="3944" y="10926"/>
                  </a:cubicBezTo>
                  <a:cubicBezTo>
                    <a:pt x="3580" y="11477"/>
                    <a:pt x="3236" y="12047"/>
                    <a:pt x="2921" y="12637"/>
                  </a:cubicBezTo>
                  <a:cubicBezTo>
                    <a:pt x="2833" y="12805"/>
                    <a:pt x="2744" y="12972"/>
                    <a:pt x="2646" y="13159"/>
                  </a:cubicBezTo>
                  <a:cubicBezTo>
                    <a:pt x="2558" y="13346"/>
                    <a:pt x="2459" y="13542"/>
                    <a:pt x="2371" y="13729"/>
                  </a:cubicBezTo>
                  <a:cubicBezTo>
                    <a:pt x="1073" y="16443"/>
                    <a:pt x="315" y="19394"/>
                    <a:pt x="128" y="22394"/>
                  </a:cubicBezTo>
                  <a:cubicBezTo>
                    <a:pt x="1" y="24596"/>
                    <a:pt x="168" y="26839"/>
                    <a:pt x="925" y="28914"/>
                  </a:cubicBezTo>
                  <a:cubicBezTo>
                    <a:pt x="2076" y="32041"/>
                    <a:pt x="4495" y="34579"/>
                    <a:pt x="7337" y="36319"/>
                  </a:cubicBezTo>
                  <a:cubicBezTo>
                    <a:pt x="9353" y="37549"/>
                    <a:pt x="11645" y="38424"/>
                    <a:pt x="14005" y="38473"/>
                  </a:cubicBezTo>
                  <a:cubicBezTo>
                    <a:pt x="14080" y="38475"/>
                    <a:pt x="14154" y="38476"/>
                    <a:pt x="14228" y="38476"/>
                  </a:cubicBezTo>
                  <a:cubicBezTo>
                    <a:pt x="16020" y="38476"/>
                    <a:pt x="17775" y="38027"/>
                    <a:pt x="19513" y="37470"/>
                  </a:cubicBezTo>
                  <a:cubicBezTo>
                    <a:pt x="22173" y="36621"/>
                    <a:pt x="25638" y="33212"/>
                    <a:pt x="28554" y="33212"/>
                  </a:cubicBezTo>
                  <a:cubicBezTo>
                    <a:pt x="28679" y="33212"/>
                    <a:pt x="28802" y="33219"/>
                    <a:pt x="28925" y="33231"/>
                  </a:cubicBezTo>
                  <a:cubicBezTo>
                    <a:pt x="31688" y="33526"/>
                    <a:pt x="33990" y="34382"/>
                    <a:pt x="36458" y="35543"/>
                  </a:cubicBezTo>
                  <a:cubicBezTo>
                    <a:pt x="38696" y="36597"/>
                    <a:pt x="40721" y="39215"/>
                    <a:pt x="43048" y="39215"/>
                  </a:cubicBezTo>
                  <a:cubicBezTo>
                    <a:pt x="43369" y="39215"/>
                    <a:pt x="43697" y="39165"/>
                    <a:pt x="44031" y="39054"/>
                  </a:cubicBezTo>
                  <a:lnTo>
                    <a:pt x="44051" y="39054"/>
                  </a:lnTo>
                  <a:cubicBezTo>
                    <a:pt x="44631" y="38877"/>
                    <a:pt x="45201" y="38640"/>
                    <a:pt x="45742" y="38365"/>
                  </a:cubicBezTo>
                  <a:cubicBezTo>
                    <a:pt x="48879" y="36733"/>
                    <a:pt x="51092" y="33123"/>
                    <a:pt x="52223" y="29838"/>
                  </a:cubicBezTo>
                  <a:cubicBezTo>
                    <a:pt x="53669" y="25639"/>
                    <a:pt x="53197" y="21449"/>
                    <a:pt x="51555" y="17604"/>
                  </a:cubicBezTo>
                  <a:cubicBezTo>
                    <a:pt x="49007" y="11693"/>
                    <a:pt x="43687" y="6628"/>
                    <a:pt x="38248" y="3727"/>
                  </a:cubicBezTo>
                  <a:cubicBezTo>
                    <a:pt x="33954" y="1428"/>
                    <a:pt x="29232" y="1"/>
                    <a:pt x="243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8"/>
            <p:cNvSpPr/>
            <p:nvPr/>
          </p:nvSpPr>
          <p:spPr>
            <a:xfrm>
              <a:off x="7714834" y="361756"/>
              <a:ext cx="285812" cy="266072"/>
            </a:xfrm>
            <a:custGeom>
              <a:rect b="b" l="l" r="r" t="t"/>
              <a:pathLst>
                <a:path extrusionOk="0" h="7710" w="8282">
                  <a:moveTo>
                    <a:pt x="4140" y="0"/>
                  </a:moveTo>
                  <a:cubicBezTo>
                    <a:pt x="2285" y="0"/>
                    <a:pt x="646" y="1346"/>
                    <a:pt x="345" y="3245"/>
                  </a:cubicBezTo>
                  <a:cubicBezTo>
                    <a:pt x="1" y="5340"/>
                    <a:pt x="1436" y="7317"/>
                    <a:pt x="3531" y="7661"/>
                  </a:cubicBezTo>
                  <a:cubicBezTo>
                    <a:pt x="3737" y="7693"/>
                    <a:pt x="3942" y="7709"/>
                    <a:pt x="4144" y="7709"/>
                  </a:cubicBezTo>
                  <a:cubicBezTo>
                    <a:pt x="6007" y="7709"/>
                    <a:pt x="7645" y="6363"/>
                    <a:pt x="7947" y="4464"/>
                  </a:cubicBezTo>
                  <a:cubicBezTo>
                    <a:pt x="8282" y="2370"/>
                    <a:pt x="6855" y="393"/>
                    <a:pt x="4751" y="49"/>
                  </a:cubicBezTo>
                  <a:cubicBezTo>
                    <a:pt x="4546" y="16"/>
                    <a:pt x="4342" y="0"/>
                    <a:pt x="4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8"/>
            <p:cNvSpPr/>
            <p:nvPr/>
          </p:nvSpPr>
          <p:spPr>
            <a:xfrm>
              <a:off x="8381075" y="1029372"/>
              <a:ext cx="286813" cy="266003"/>
            </a:xfrm>
            <a:custGeom>
              <a:rect b="b" l="l" r="r" t="t"/>
              <a:pathLst>
                <a:path extrusionOk="0" h="7708" w="8311">
                  <a:moveTo>
                    <a:pt x="4154" y="0"/>
                  </a:moveTo>
                  <a:cubicBezTo>
                    <a:pt x="3936" y="0"/>
                    <a:pt x="3714" y="19"/>
                    <a:pt x="3492" y="57"/>
                  </a:cubicBezTo>
                  <a:cubicBezTo>
                    <a:pt x="1397" y="421"/>
                    <a:pt x="0" y="2418"/>
                    <a:pt x="364" y="4513"/>
                  </a:cubicBezTo>
                  <a:cubicBezTo>
                    <a:pt x="689" y="6385"/>
                    <a:pt x="2319" y="7707"/>
                    <a:pt x="4157" y="7707"/>
                  </a:cubicBezTo>
                  <a:cubicBezTo>
                    <a:pt x="4375" y="7707"/>
                    <a:pt x="4597" y="7688"/>
                    <a:pt x="4819" y="7650"/>
                  </a:cubicBezTo>
                  <a:cubicBezTo>
                    <a:pt x="6914" y="7286"/>
                    <a:pt x="8311" y="5289"/>
                    <a:pt x="7947" y="3195"/>
                  </a:cubicBezTo>
                  <a:cubicBezTo>
                    <a:pt x="7622" y="1322"/>
                    <a:pt x="5992" y="0"/>
                    <a:pt x="41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8"/>
            <p:cNvSpPr/>
            <p:nvPr/>
          </p:nvSpPr>
          <p:spPr>
            <a:xfrm>
              <a:off x="7095767" y="1215894"/>
              <a:ext cx="285812" cy="265831"/>
            </a:xfrm>
            <a:custGeom>
              <a:rect b="b" l="l" r="r" t="t"/>
              <a:pathLst>
                <a:path extrusionOk="0" h="7703" w="8282">
                  <a:moveTo>
                    <a:pt x="4154" y="1"/>
                  </a:moveTo>
                  <a:cubicBezTo>
                    <a:pt x="3949" y="1"/>
                    <a:pt x="3741" y="17"/>
                    <a:pt x="3532" y="52"/>
                  </a:cubicBezTo>
                  <a:cubicBezTo>
                    <a:pt x="1427" y="386"/>
                    <a:pt x="1" y="2363"/>
                    <a:pt x="335" y="4458"/>
                  </a:cubicBezTo>
                  <a:cubicBezTo>
                    <a:pt x="646" y="6356"/>
                    <a:pt x="2277" y="7703"/>
                    <a:pt x="4138" y="7703"/>
                  </a:cubicBezTo>
                  <a:cubicBezTo>
                    <a:pt x="4340" y="7703"/>
                    <a:pt x="4545" y="7687"/>
                    <a:pt x="4751" y="7654"/>
                  </a:cubicBezTo>
                  <a:cubicBezTo>
                    <a:pt x="6856" y="7320"/>
                    <a:pt x="8282" y="5343"/>
                    <a:pt x="7947" y="3238"/>
                  </a:cubicBezTo>
                  <a:cubicBezTo>
                    <a:pt x="7638" y="1352"/>
                    <a:pt x="6005" y="1"/>
                    <a:pt x="41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8"/>
            <p:cNvSpPr/>
            <p:nvPr/>
          </p:nvSpPr>
          <p:spPr>
            <a:xfrm>
              <a:off x="6905377" y="294532"/>
              <a:ext cx="921831" cy="821718"/>
            </a:xfrm>
            <a:custGeom>
              <a:rect b="b" l="l" r="r" t="t"/>
              <a:pathLst>
                <a:path extrusionOk="0" h="23811" w="26712">
                  <a:moveTo>
                    <a:pt x="19837" y="0"/>
                  </a:moveTo>
                  <a:lnTo>
                    <a:pt x="18215" y="787"/>
                  </a:lnTo>
                  <a:lnTo>
                    <a:pt x="18284" y="1151"/>
                  </a:lnTo>
                  <a:lnTo>
                    <a:pt x="18284" y="1151"/>
                  </a:lnTo>
                  <a:lnTo>
                    <a:pt x="17497" y="1141"/>
                  </a:lnTo>
                  <a:lnTo>
                    <a:pt x="15726" y="1997"/>
                  </a:lnTo>
                  <a:lnTo>
                    <a:pt x="15667" y="2282"/>
                  </a:lnTo>
                  <a:lnTo>
                    <a:pt x="15009" y="2341"/>
                  </a:lnTo>
                  <a:lnTo>
                    <a:pt x="13228" y="3196"/>
                  </a:lnTo>
                  <a:lnTo>
                    <a:pt x="13160" y="3511"/>
                  </a:lnTo>
                  <a:lnTo>
                    <a:pt x="12520" y="3541"/>
                  </a:lnTo>
                  <a:lnTo>
                    <a:pt x="10740" y="4406"/>
                  </a:lnTo>
                  <a:lnTo>
                    <a:pt x="10809" y="4662"/>
                  </a:lnTo>
                  <a:lnTo>
                    <a:pt x="10022" y="4750"/>
                  </a:lnTo>
                  <a:lnTo>
                    <a:pt x="8252" y="5606"/>
                  </a:lnTo>
                  <a:lnTo>
                    <a:pt x="8321" y="5950"/>
                  </a:lnTo>
                  <a:lnTo>
                    <a:pt x="7534" y="5950"/>
                  </a:lnTo>
                  <a:lnTo>
                    <a:pt x="5764" y="6806"/>
                  </a:lnTo>
                  <a:lnTo>
                    <a:pt x="5715" y="7130"/>
                  </a:lnTo>
                  <a:lnTo>
                    <a:pt x="5046" y="7160"/>
                  </a:lnTo>
                  <a:lnTo>
                    <a:pt x="3266" y="8016"/>
                  </a:lnTo>
                  <a:lnTo>
                    <a:pt x="3167" y="8320"/>
                  </a:lnTo>
                  <a:lnTo>
                    <a:pt x="2548" y="8360"/>
                  </a:lnTo>
                  <a:lnTo>
                    <a:pt x="1" y="9589"/>
                  </a:lnTo>
                  <a:lnTo>
                    <a:pt x="6865" y="23810"/>
                  </a:lnTo>
                  <a:lnTo>
                    <a:pt x="26712" y="14221"/>
                  </a:lnTo>
                  <a:lnTo>
                    <a:pt x="198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8"/>
            <p:cNvSpPr/>
            <p:nvPr/>
          </p:nvSpPr>
          <p:spPr>
            <a:xfrm>
              <a:off x="6934227" y="361273"/>
              <a:ext cx="689510" cy="334436"/>
            </a:xfrm>
            <a:custGeom>
              <a:rect b="b" l="l" r="r" t="t"/>
              <a:pathLst>
                <a:path extrusionOk="0" h="9691" w="19980">
                  <a:moveTo>
                    <a:pt x="19871" y="0"/>
                  </a:moveTo>
                  <a:cubicBezTo>
                    <a:pt x="19857" y="0"/>
                    <a:pt x="19843" y="4"/>
                    <a:pt x="19828" y="13"/>
                  </a:cubicBezTo>
                  <a:lnTo>
                    <a:pt x="79" y="9553"/>
                  </a:lnTo>
                  <a:cubicBezTo>
                    <a:pt x="1" y="9583"/>
                    <a:pt x="30" y="9691"/>
                    <a:pt x="109" y="9691"/>
                  </a:cubicBezTo>
                  <a:lnTo>
                    <a:pt x="148" y="9691"/>
                  </a:lnTo>
                  <a:lnTo>
                    <a:pt x="19896" y="151"/>
                  </a:lnTo>
                  <a:cubicBezTo>
                    <a:pt x="19979" y="118"/>
                    <a:pt x="19943" y="0"/>
                    <a:pt x="19871" y="0"/>
                  </a:cubicBezTo>
                  <a:close/>
                </a:path>
              </a:pathLst>
            </a:custGeom>
            <a:solidFill>
              <a:schemeClr val="accent6"/>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8"/>
            <p:cNvSpPr/>
            <p:nvPr/>
          </p:nvSpPr>
          <p:spPr>
            <a:xfrm>
              <a:off x="6901995" y="429808"/>
              <a:ext cx="760083" cy="336852"/>
            </a:xfrm>
            <a:custGeom>
              <a:rect b="b" l="l" r="r" t="t"/>
              <a:pathLst>
                <a:path extrusionOk="0" h="9761" w="22025">
                  <a:moveTo>
                    <a:pt x="21916" y="1"/>
                  </a:moveTo>
                  <a:cubicBezTo>
                    <a:pt x="21903" y="1"/>
                    <a:pt x="21888" y="5"/>
                    <a:pt x="21873" y="14"/>
                  </a:cubicBezTo>
                  <a:lnTo>
                    <a:pt x="2144" y="9544"/>
                  </a:lnTo>
                  <a:lnTo>
                    <a:pt x="2744" y="6879"/>
                  </a:lnTo>
                  <a:cubicBezTo>
                    <a:pt x="2744" y="6839"/>
                    <a:pt x="2725" y="6800"/>
                    <a:pt x="2695" y="6790"/>
                  </a:cubicBezTo>
                  <a:lnTo>
                    <a:pt x="128" y="5600"/>
                  </a:lnTo>
                  <a:cubicBezTo>
                    <a:pt x="118" y="5595"/>
                    <a:pt x="106" y="5593"/>
                    <a:pt x="95" y="5593"/>
                  </a:cubicBezTo>
                  <a:cubicBezTo>
                    <a:pt x="65" y="5593"/>
                    <a:pt x="34" y="5611"/>
                    <a:pt x="20" y="5640"/>
                  </a:cubicBezTo>
                  <a:cubicBezTo>
                    <a:pt x="0" y="5679"/>
                    <a:pt x="20" y="5728"/>
                    <a:pt x="59" y="5748"/>
                  </a:cubicBezTo>
                  <a:lnTo>
                    <a:pt x="2577" y="6898"/>
                  </a:lnTo>
                  <a:lnTo>
                    <a:pt x="1957" y="9672"/>
                  </a:lnTo>
                  <a:cubicBezTo>
                    <a:pt x="1948" y="9721"/>
                    <a:pt x="1987" y="9760"/>
                    <a:pt x="2036" y="9760"/>
                  </a:cubicBezTo>
                  <a:lnTo>
                    <a:pt x="2066" y="9760"/>
                  </a:lnTo>
                  <a:lnTo>
                    <a:pt x="21942" y="152"/>
                  </a:lnTo>
                  <a:cubicBezTo>
                    <a:pt x="22025" y="119"/>
                    <a:pt x="21989" y="1"/>
                    <a:pt x="2191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8"/>
            <p:cNvSpPr/>
            <p:nvPr/>
          </p:nvSpPr>
          <p:spPr>
            <a:xfrm>
              <a:off x="6993273" y="571124"/>
              <a:ext cx="113400" cy="140870"/>
            </a:xfrm>
            <a:custGeom>
              <a:rect b="b" l="l" r="r" t="t"/>
              <a:pathLst>
                <a:path extrusionOk="0" h="4082" w="3286">
                  <a:moveTo>
                    <a:pt x="719" y="1"/>
                  </a:moveTo>
                  <a:lnTo>
                    <a:pt x="1" y="345"/>
                  </a:lnTo>
                  <a:lnTo>
                    <a:pt x="2656" y="1535"/>
                  </a:lnTo>
                  <a:lnTo>
                    <a:pt x="2519" y="4082"/>
                  </a:lnTo>
                  <a:lnTo>
                    <a:pt x="3148" y="3777"/>
                  </a:lnTo>
                  <a:lnTo>
                    <a:pt x="3286" y="1141"/>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8"/>
            <p:cNvSpPr/>
            <p:nvPr/>
          </p:nvSpPr>
          <p:spPr>
            <a:xfrm>
              <a:off x="7079478" y="529367"/>
              <a:ext cx="113055" cy="140904"/>
            </a:xfrm>
            <a:custGeom>
              <a:rect b="b" l="l" r="r" t="t"/>
              <a:pathLst>
                <a:path extrusionOk="0" h="4083" w="3276">
                  <a:moveTo>
                    <a:pt x="719" y="1"/>
                  </a:moveTo>
                  <a:lnTo>
                    <a:pt x="1" y="355"/>
                  </a:lnTo>
                  <a:lnTo>
                    <a:pt x="2646" y="1535"/>
                  </a:lnTo>
                  <a:lnTo>
                    <a:pt x="2509" y="4082"/>
                  </a:lnTo>
                  <a:lnTo>
                    <a:pt x="3138" y="3787"/>
                  </a:lnTo>
                  <a:lnTo>
                    <a:pt x="3276" y="1152"/>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8"/>
            <p:cNvSpPr/>
            <p:nvPr/>
          </p:nvSpPr>
          <p:spPr>
            <a:xfrm>
              <a:off x="7165372" y="487956"/>
              <a:ext cx="113055" cy="140904"/>
            </a:xfrm>
            <a:custGeom>
              <a:rect b="b" l="l" r="r" t="t"/>
              <a:pathLst>
                <a:path extrusionOk="0" h="4083" w="3276">
                  <a:moveTo>
                    <a:pt x="718" y="1"/>
                  </a:moveTo>
                  <a:lnTo>
                    <a:pt x="0" y="345"/>
                  </a:lnTo>
                  <a:lnTo>
                    <a:pt x="2646" y="1535"/>
                  </a:lnTo>
                  <a:lnTo>
                    <a:pt x="2518" y="4082"/>
                  </a:lnTo>
                  <a:lnTo>
                    <a:pt x="3137" y="3778"/>
                  </a:lnTo>
                  <a:lnTo>
                    <a:pt x="3275" y="1152"/>
                  </a:lnTo>
                  <a:lnTo>
                    <a:pt x="7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8"/>
            <p:cNvSpPr/>
            <p:nvPr/>
          </p:nvSpPr>
          <p:spPr>
            <a:xfrm>
              <a:off x="7251232" y="446580"/>
              <a:ext cx="113400" cy="140870"/>
            </a:xfrm>
            <a:custGeom>
              <a:rect b="b" l="l" r="r" t="t"/>
              <a:pathLst>
                <a:path extrusionOk="0" h="4082" w="3286">
                  <a:moveTo>
                    <a:pt x="718" y="0"/>
                  </a:moveTo>
                  <a:lnTo>
                    <a:pt x="0" y="344"/>
                  </a:lnTo>
                  <a:lnTo>
                    <a:pt x="2656" y="1534"/>
                  </a:lnTo>
                  <a:lnTo>
                    <a:pt x="2518" y="4082"/>
                  </a:lnTo>
                  <a:lnTo>
                    <a:pt x="3138" y="3777"/>
                  </a:lnTo>
                  <a:lnTo>
                    <a:pt x="3285" y="1141"/>
                  </a:lnTo>
                  <a:lnTo>
                    <a:pt x="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8"/>
            <p:cNvSpPr/>
            <p:nvPr/>
          </p:nvSpPr>
          <p:spPr>
            <a:xfrm>
              <a:off x="7337437" y="404823"/>
              <a:ext cx="113055" cy="140870"/>
            </a:xfrm>
            <a:custGeom>
              <a:rect b="b" l="l" r="r" t="t"/>
              <a:pathLst>
                <a:path extrusionOk="0" h="4082" w="3276">
                  <a:moveTo>
                    <a:pt x="708" y="0"/>
                  </a:moveTo>
                  <a:lnTo>
                    <a:pt x="0" y="345"/>
                  </a:lnTo>
                  <a:lnTo>
                    <a:pt x="2646" y="1535"/>
                  </a:lnTo>
                  <a:lnTo>
                    <a:pt x="2508" y="4082"/>
                  </a:lnTo>
                  <a:lnTo>
                    <a:pt x="3138" y="3777"/>
                  </a:lnTo>
                  <a:lnTo>
                    <a:pt x="3275" y="1151"/>
                  </a:lnTo>
                  <a:lnTo>
                    <a:pt x="7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8"/>
            <p:cNvSpPr/>
            <p:nvPr/>
          </p:nvSpPr>
          <p:spPr>
            <a:xfrm>
              <a:off x="7423297" y="363412"/>
              <a:ext cx="113055" cy="140904"/>
            </a:xfrm>
            <a:custGeom>
              <a:rect b="b" l="l" r="r" t="t"/>
              <a:pathLst>
                <a:path extrusionOk="0" h="4083" w="3276">
                  <a:moveTo>
                    <a:pt x="718" y="1"/>
                  </a:moveTo>
                  <a:lnTo>
                    <a:pt x="1" y="345"/>
                  </a:lnTo>
                  <a:lnTo>
                    <a:pt x="2646" y="1535"/>
                  </a:lnTo>
                  <a:lnTo>
                    <a:pt x="2508" y="4082"/>
                  </a:lnTo>
                  <a:lnTo>
                    <a:pt x="3138" y="3777"/>
                  </a:lnTo>
                  <a:lnTo>
                    <a:pt x="3276" y="1151"/>
                  </a:lnTo>
                  <a:lnTo>
                    <a:pt x="7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8"/>
            <p:cNvSpPr/>
            <p:nvPr/>
          </p:nvSpPr>
          <p:spPr>
            <a:xfrm>
              <a:off x="7509157" y="321656"/>
              <a:ext cx="113055" cy="141249"/>
            </a:xfrm>
            <a:custGeom>
              <a:rect b="b" l="l" r="r" t="t"/>
              <a:pathLst>
                <a:path extrusionOk="0" h="4093" w="3276">
                  <a:moveTo>
                    <a:pt x="719" y="1"/>
                  </a:moveTo>
                  <a:lnTo>
                    <a:pt x="1" y="355"/>
                  </a:lnTo>
                  <a:lnTo>
                    <a:pt x="2646" y="1535"/>
                  </a:lnTo>
                  <a:lnTo>
                    <a:pt x="2518" y="4092"/>
                  </a:lnTo>
                  <a:lnTo>
                    <a:pt x="3138" y="3787"/>
                  </a:lnTo>
                  <a:lnTo>
                    <a:pt x="3276" y="1152"/>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8"/>
            <p:cNvSpPr/>
            <p:nvPr/>
          </p:nvSpPr>
          <p:spPr>
            <a:xfrm>
              <a:off x="7041138" y="515115"/>
              <a:ext cx="600578" cy="292265"/>
            </a:xfrm>
            <a:custGeom>
              <a:rect b="b" l="l" r="r" t="t"/>
              <a:pathLst>
                <a:path extrusionOk="0" h="8469" w="17403">
                  <a:moveTo>
                    <a:pt x="17281" y="1"/>
                  </a:moveTo>
                  <a:cubicBezTo>
                    <a:pt x="17268" y="1"/>
                    <a:pt x="17255" y="4"/>
                    <a:pt x="17241" y="11"/>
                  </a:cubicBezTo>
                  <a:lnTo>
                    <a:pt x="60" y="8321"/>
                  </a:lnTo>
                  <a:cubicBezTo>
                    <a:pt x="20" y="8341"/>
                    <a:pt x="1" y="8380"/>
                    <a:pt x="20" y="8419"/>
                  </a:cubicBezTo>
                  <a:cubicBezTo>
                    <a:pt x="30" y="8449"/>
                    <a:pt x="60" y="8468"/>
                    <a:pt x="89" y="8468"/>
                  </a:cubicBezTo>
                  <a:cubicBezTo>
                    <a:pt x="99" y="8468"/>
                    <a:pt x="119" y="8459"/>
                    <a:pt x="128" y="8459"/>
                  </a:cubicBezTo>
                  <a:lnTo>
                    <a:pt x="17310" y="148"/>
                  </a:lnTo>
                  <a:cubicBezTo>
                    <a:pt x="17403" y="114"/>
                    <a:pt x="17358" y="1"/>
                    <a:pt x="172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8"/>
            <p:cNvSpPr/>
            <p:nvPr/>
          </p:nvSpPr>
          <p:spPr>
            <a:xfrm>
              <a:off x="7086622" y="609015"/>
              <a:ext cx="600232" cy="292024"/>
            </a:xfrm>
            <a:custGeom>
              <a:rect b="b" l="l" r="r" t="t"/>
              <a:pathLst>
                <a:path extrusionOk="0" h="8462" w="17393">
                  <a:moveTo>
                    <a:pt x="17286" y="0"/>
                  </a:moveTo>
                  <a:cubicBezTo>
                    <a:pt x="17272" y="0"/>
                    <a:pt x="17257" y="4"/>
                    <a:pt x="17241" y="14"/>
                  </a:cubicBezTo>
                  <a:lnTo>
                    <a:pt x="50" y="8314"/>
                  </a:lnTo>
                  <a:cubicBezTo>
                    <a:pt x="10" y="8334"/>
                    <a:pt x="0" y="8373"/>
                    <a:pt x="20" y="8413"/>
                  </a:cubicBezTo>
                  <a:cubicBezTo>
                    <a:pt x="30" y="8442"/>
                    <a:pt x="59" y="8462"/>
                    <a:pt x="89" y="8462"/>
                  </a:cubicBezTo>
                  <a:cubicBezTo>
                    <a:pt x="99" y="8462"/>
                    <a:pt x="109" y="8462"/>
                    <a:pt x="118" y="8452"/>
                  </a:cubicBezTo>
                  <a:lnTo>
                    <a:pt x="17310" y="152"/>
                  </a:lnTo>
                  <a:cubicBezTo>
                    <a:pt x="17392" y="110"/>
                    <a:pt x="17357" y="0"/>
                    <a:pt x="172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8"/>
            <p:cNvSpPr/>
            <p:nvPr/>
          </p:nvSpPr>
          <p:spPr>
            <a:xfrm>
              <a:off x="7131070" y="702707"/>
              <a:ext cx="601233" cy="292024"/>
            </a:xfrm>
            <a:custGeom>
              <a:rect b="b" l="l" r="r" t="t"/>
              <a:pathLst>
                <a:path extrusionOk="0" h="8462" w="17422">
                  <a:moveTo>
                    <a:pt x="17304" y="0"/>
                  </a:moveTo>
                  <a:cubicBezTo>
                    <a:pt x="17291" y="0"/>
                    <a:pt x="17276" y="4"/>
                    <a:pt x="17261" y="13"/>
                  </a:cubicBezTo>
                  <a:lnTo>
                    <a:pt x="79" y="8314"/>
                  </a:lnTo>
                  <a:cubicBezTo>
                    <a:pt x="1" y="8353"/>
                    <a:pt x="30" y="8461"/>
                    <a:pt x="109" y="8461"/>
                  </a:cubicBezTo>
                  <a:cubicBezTo>
                    <a:pt x="119" y="8461"/>
                    <a:pt x="138" y="8461"/>
                    <a:pt x="148" y="8451"/>
                  </a:cubicBezTo>
                  <a:lnTo>
                    <a:pt x="17330" y="151"/>
                  </a:lnTo>
                  <a:cubicBezTo>
                    <a:pt x="17421" y="118"/>
                    <a:pt x="17379" y="0"/>
                    <a:pt x="173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8"/>
            <p:cNvSpPr/>
            <p:nvPr/>
          </p:nvSpPr>
          <p:spPr>
            <a:xfrm>
              <a:off x="7160955" y="743256"/>
              <a:ext cx="51938" cy="99078"/>
            </a:xfrm>
            <a:custGeom>
              <a:rect b="b" l="l" r="r" t="t"/>
              <a:pathLst>
                <a:path extrusionOk="0" h="2871" w="1505">
                  <a:moveTo>
                    <a:pt x="109" y="0"/>
                  </a:moveTo>
                  <a:cubicBezTo>
                    <a:pt x="56" y="0"/>
                    <a:pt x="1" y="52"/>
                    <a:pt x="40" y="117"/>
                  </a:cubicBezTo>
                  <a:lnTo>
                    <a:pt x="1348" y="2821"/>
                  </a:lnTo>
                  <a:cubicBezTo>
                    <a:pt x="1357" y="2851"/>
                    <a:pt x="1387" y="2870"/>
                    <a:pt x="1416" y="2870"/>
                  </a:cubicBezTo>
                  <a:cubicBezTo>
                    <a:pt x="1426" y="2870"/>
                    <a:pt x="1436" y="2861"/>
                    <a:pt x="1446" y="2861"/>
                  </a:cubicBezTo>
                  <a:cubicBezTo>
                    <a:pt x="1485" y="2841"/>
                    <a:pt x="1505" y="2792"/>
                    <a:pt x="1485" y="2752"/>
                  </a:cubicBezTo>
                  <a:lnTo>
                    <a:pt x="177" y="48"/>
                  </a:lnTo>
                  <a:cubicBezTo>
                    <a:pt x="164" y="14"/>
                    <a:pt x="136" y="0"/>
                    <a:pt x="1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8"/>
            <p:cNvSpPr/>
            <p:nvPr/>
          </p:nvSpPr>
          <p:spPr>
            <a:xfrm>
              <a:off x="7376260" y="755921"/>
              <a:ext cx="51489" cy="98630"/>
            </a:xfrm>
            <a:custGeom>
              <a:rect b="b" l="l" r="r" t="t"/>
              <a:pathLst>
                <a:path extrusionOk="0" h="2858" w="1492">
                  <a:moveTo>
                    <a:pt x="94" y="1"/>
                  </a:moveTo>
                  <a:cubicBezTo>
                    <a:pt x="46" y="1"/>
                    <a:pt x="0" y="46"/>
                    <a:pt x="26" y="104"/>
                  </a:cubicBezTo>
                  <a:lnTo>
                    <a:pt x="1334" y="2808"/>
                  </a:lnTo>
                  <a:cubicBezTo>
                    <a:pt x="1344" y="2838"/>
                    <a:pt x="1364" y="2858"/>
                    <a:pt x="1403" y="2858"/>
                  </a:cubicBezTo>
                  <a:cubicBezTo>
                    <a:pt x="1413" y="2858"/>
                    <a:pt x="1423" y="2858"/>
                    <a:pt x="1432" y="2848"/>
                  </a:cubicBezTo>
                  <a:cubicBezTo>
                    <a:pt x="1472" y="2828"/>
                    <a:pt x="1491" y="2779"/>
                    <a:pt x="1472" y="2749"/>
                  </a:cubicBezTo>
                  <a:lnTo>
                    <a:pt x="164" y="45"/>
                  </a:lnTo>
                  <a:cubicBezTo>
                    <a:pt x="147" y="14"/>
                    <a:pt x="120" y="1"/>
                    <a:pt x="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8"/>
            <p:cNvSpPr/>
            <p:nvPr/>
          </p:nvSpPr>
          <p:spPr>
            <a:xfrm>
              <a:off x="7458359" y="600249"/>
              <a:ext cx="51523" cy="98526"/>
            </a:xfrm>
            <a:custGeom>
              <a:rect b="b" l="l" r="r" t="t"/>
              <a:pathLst>
                <a:path extrusionOk="0" h="2855" w="1493">
                  <a:moveTo>
                    <a:pt x="99" y="0"/>
                  </a:moveTo>
                  <a:cubicBezTo>
                    <a:pt x="50" y="0"/>
                    <a:pt x="1" y="51"/>
                    <a:pt x="27" y="110"/>
                  </a:cubicBezTo>
                  <a:lnTo>
                    <a:pt x="1335" y="2815"/>
                  </a:lnTo>
                  <a:cubicBezTo>
                    <a:pt x="1345" y="2835"/>
                    <a:pt x="1374" y="2854"/>
                    <a:pt x="1404" y="2854"/>
                  </a:cubicBezTo>
                  <a:cubicBezTo>
                    <a:pt x="1414" y="2854"/>
                    <a:pt x="1424" y="2854"/>
                    <a:pt x="1433" y="2845"/>
                  </a:cubicBezTo>
                  <a:cubicBezTo>
                    <a:pt x="1473" y="2825"/>
                    <a:pt x="1492" y="2786"/>
                    <a:pt x="1473" y="2746"/>
                  </a:cubicBezTo>
                  <a:lnTo>
                    <a:pt x="165" y="42"/>
                  </a:lnTo>
                  <a:cubicBezTo>
                    <a:pt x="149" y="13"/>
                    <a:pt x="124" y="0"/>
                    <a:pt x="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8"/>
            <p:cNvSpPr/>
            <p:nvPr/>
          </p:nvSpPr>
          <p:spPr>
            <a:xfrm>
              <a:off x="7820743" y="528712"/>
              <a:ext cx="166649" cy="139179"/>
            </a:xfrm>
            <a:custGeom>
              <a:rect b="b" l="l" r="r" t="t"/>
              <a:pathLst>
                <a:path extrusionOk="0" h="4033" w="4829">
                  <a:moveTo>
                    <a:pt x="2449" y="0"/>
                  </a:moveTo>
                  <a:lnTo>
                    <a:pt x="452" y="1033"/>
                  </a:lnTo>
                  <a:lnTo>
                    <a:pt x="344" y="1092"/>
                  </a:lnTo>
                  <a:cubicBezTo>
                    <a:pt x="344" y="1092"/>
                    <a:pt x="0" y="1525"/>
                    <a:pt x="413" y="2252"/>
                  </a:cubicBezTo>
                  <a:cubicBezTo>
                    <a:pt x="797" y="2872"/>
                    <a:pt x="1220" y="3472"/>
                    <a:pt x="1672" y="4032"/>
                  </a:cubicBezTo>
                  <a:lnTo>
                    <a:pt x="4829" y="1367"/>
                  </a:lnTo>
                  <a:lnTo>
                    <a:pt x="244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8"/>
            <p:cNvSpPr/>
            <p:nvPr/>
          </p:nvSpPr>
          <p:spPr>
            <a:xfrm>
              <a:off x="8155383" y="672995"/>
              <a:ext cx="203678" cy="337680"/>
            </a:xfrm>
            <a:custGeom>
              <a:rect b="b" l="l" r="r" t="t"/>
              <a:pathLst>
                <a:path extrusionOk="0" h="9785" w="5902">
                  <a:moveTo>
                    <a:pt x="5197" y="1"/>
                  </a:moveTo>
                  <a:cubicBezTo>
                    <a:pt x="3619" y="1"/>
                    <a:pt x="2091" y="992"/>
                    <a:pt x="1239" y="2330"/>
                  </a:cubicBezTo>
                  <a:cubicBezTo>
                    <a:pt x="344" y="3736"/>
                    <a:pt x="59" y="5447"/>
                    <a:pt x="20" y="7109"/>
                  </a:cubicBezTo>
                  <a:cubicBezTo>
                    <a:pt x="0" y="7837"/>
                    <a:pt x="30" y="8565"/>
                    <a:pt x="118" y="9283"/>
                  </a:cubicBezTo>
                  <a:lnTo>
                    <a:pt x="561" y="9784"/>
                  </a:lnTo>
                  <a:lnTo>
                    <a:pt x="1928" y="9263"/>
                  </a:lnTo>
                  <a:cubicBezTo>
                    <a:pt x="2567" y="9017"/>
                    <a:pt x="3216" y="8772"/>
                    <a:pt x="3747" y="8339"/>
                  </a:cubicBezTo>
                  <a:cubicBezTo>
                    <a:pt x="4278" y="7906"/>
                    <a:pt x="4682" y="7257"/>
                    <a:pt x="4632" y="6569"/>
                  </a:cubicBezTo>
                  <a:cubicBezTo>
                    <a:pt x="4603" y="6136"/>
                    <a:pt x="4396" y="5713"/>
                    <a:pt x="4455" y="5270"/>
                  </a:cubicBezTo>
                  <a:cubicBezTo>
                    <a:pt x="4495" y="4916"/>
                    <a:pt x="4711" y="4611"/>
                    <a:pt x="4898" y="4316"/>
                  </a:cubicBezTo>
                  <a:cubicBezTo>
                    <a:pt x="5321" y="3677"/>
                    <a:pt x="5616" y="2969"/>
                    <a:pt x="5773" y="2222"/>
                  </a:cubicBezTo>
                  <a:cubicBezTo>
                    <a:pt x="5901" y="1474"/>
                    <a:pt x="5822" y="678"/>
                    <a:pt x="5439" y="9"/>
                  </a:cubicBezTo>
                  <a:cubicBezTo>
                    <a:pt x="5358" y="4"/>
                    <a:pt x="5277" y="1"/>
                    <a:pt x="51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8"/>
            <p:cNvSpPr/>
            <p:nvPr/>
          </p:nvSpPr>
          <p:spPr>
            <a:xfrm>
              <a:off x="7971412" y="899307"/>
              <a:ext cx="231838" cy="179935"/>
            </a:xfrm>
            <a:custGeom>
              <a:rect b="b" l="l" r="r" t="t"/>
              <a:pathLst>
                <a:path extrusionOk="0" h="5214" w="6718">
                  <a:moveTo>
                    <a:pt x="6718" y="1"/>
                  </a:moveTo>
                  <a:lnTo>
                    <a:pt x="1" y="1840"/>
                  </a:lnTo>
                  <a:lnTo>
                    <a:pt x="1" y="5213"/>
                  </a:lnTo>
                  <a:lnTo>
                    <a:pt x="6216" y="5213"/>
                  </a:lnTo>
                  <a:lnTo>
                    <a:pt x="6718" y="1"/>
                  </a:ln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8"/>
            <p:cNvSpPr/>
            <p:nvPr/>
          </p:nvSpPr>
          <p:spPr>
            <a:xfrm>
              <a:off x="7815981" y="526572"/>
              <a:ext cx="454152" cy="468404"/>
            </a:xfrm>
            <a:custGeom>
              <a:rect b="b" l="l" r="r" t="t"/>
              <a:pathLst>
                <a:path extrusionOk="0" h="13573" w="13160">
                  <a:moveTo>
                    <a:pt x="7013" y="1"/>
                  </a:moveTo>
                  <a:cubicBezTo>
                    <a:pt x="6782" y="1"/>
                    <a:pt x="6549" y="14"/>
                    <a:pt x="6314" y="42"/>
                  </a:cubicBezTo>
                  <a:cubicBezTo>
                    <a:pt x="3620" y="357"/>
                    <a:pt x="1574" y="2216"/>
                    <a:pt x="1151" y="4832"/>
                  </a:cubicBezTo>
                  <a:lnTo>
                    <a:pt x="1122" y="5088"/>
                  </a:lnTo>
                  <a:cubicBezTo>
                    <a:pt x="1122" y="5088"/>
                    <a:pt x="0" y="11234"/>
                    <a:pt x="1594" y="12601"/>
                  </a:cubicBezTo>
                  <a:cubicBezTo>
                    <a:pt x="2261" y="13167"/>
                    <a:pt x="4619" y="13572"/>
                    <a:pt x="6583" y="13572"/>
                  </a:cubicBezTo>
                  <a:cubicBezTo>
                    <a:pt x="7627" y="13572"/>
                    <a:pt x="8560" y="13458"/>
                    <a:pt x="9068" y="13192"/>
                  </a:cubicBezTo>
                  <a:cubicBezTo>
                    <a:pt x="9550" y="12936"/>
                    <a:pt x="11006" y="11952"/>
                    <a:pt x="11468" y="10251"/>
                  </a:cubicBezTo>
                  <a:cubicBezTo>
                    <a:pt x="12618" y="8923"/>
                    <a:pt x="13159" y="7173"/>
                    <a:pt x="12953" y="5432"/>
                  </a:cubicBezTo>
                  <a:cubicBezTo>
                    <a:pt x="12588" y="2309"/>
                    <a:pt x="10002" y="1"/>
                    <a:pt x="7013"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8"/>
            <p:cNvSpPr/>
            <p:nvPr/>
          </p:nvSpPr>
          <p:spPr>
            <a:xfrm>
              <a:off x="8164528" y="790223"/>
              <a:ext cx="149704" cy="126514"/>
            </a:xfrm>
            <a:custGeom>
              <a:rect b="b" l="l" r="r" t="t"/>
              <a:pathLst>
                <a:path extrusionOk="0" h="3666" w="4338">
                  <a:moveTo>
                    <a:pt x="1958" y="0"/>
                  </a:moveTo>
                  <a:cubicBezTo>
                    <a:pt x="1881" y="0"/>
                    <a:pt x="1802" y="5"/>
                    <a:pt x="1722" y="15"/>
                  </a:cubicBezTo>
                  <a:cubicBezTo>
                    <a:pt x="719" y="133"/>
                    <a:pt x="1" y="1047"/>
                    <a:pt x="119" y="2050"/>
                  </a:cubicBezTo>
                  <a:cubicBezTo>
                    <a:pt x="241" y="3063"/>
                    <a:pt x="1087" y="3665"/>
                    <a:pt x="1952" y="3665"/>
                  </a:cubicBezTo>
                  <a:cubicBezTo>
                    <a:pt x="2474" y="3665"/>
                    <a:pt x="3003" y="3446"/>
                    <a:pt x="3384" y="2965"/>
                  </a:cubicBezTo>
                  <a:cubicBezTo>
                    <a:pt x="4337" y="1740"/>
                    <a:pt x="3443" y="0"/>
                    <a:pt x="1958"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8"/>
            <p:cNvSpPr/>
            <p:nvPr/>
          </p:nvSpPr>
          <p:spPr>
            <a:xfrm>
              <a:off x="8206629" y="817520"/>
              <a:ext cx="69848" cy="68916"/>
            </a:xfrm>
            <a:custGeom>
              <a:rect b="b" l="l" r="r" t="t"/>
              <a:pathLst>
                <a:path extrusionOk="0" h="1997" w="2024">
                  <a:moveTo>
                    <a:pt x="1889" y="0"/>
                  </a:moveTo>
                  <a:cubicBezTo>
                    <a:pt x="1885" y="0"/>
                    <a:pt x="1882" y="0"/>
                    <a:pt x="1879" y="1"/>
                  </a:cubicBezTo>
                  <a:cubicBezTo>
                    <a:pt x="935" y="197"/>
                    <a:pt x="197" y="935"/>
                    <a:pt x="0" y="1889"/>
                  </a:cubicBezTo>
                  <a:cubicBezTo>
                    <a:pt x="0" y="1938"/>
                    <a:pt x="30" y="1987"/>
                    <a:pt x="79" y="1997"/>
                  </a:cubicBezTo>
                  <a:lnTo>
                    <a:pt x="99" y="1997"/>
                  </a:lnTo>
                  <a:cubicBezTo>
                    <a:pt x="138" y="1997"/>
                    <a:pt x="177" y="1967"/>
                    <a:pt x="187" y="1928"/>
                  </a:cubicBezTo>
                  <a:cubicBezTo>
                    <a:pt x="226" y="1810"/>
                    <a:pt x="305" y="1702"/>
                    <a:pt x="413" y="1633"/>
                  </a:cubicBezTo>
                  <a:cubicBezTo>
                    <a:pt x="590" y="1486"/>
                    <a:pt x="807" y="1377"/>
                    <a:pt x="1023" y="1309"/>
                  </a:cubicBezTo>
                  <a:cubicBezTo>
                    <a:pt x="1131" y="1274"/>
                    <a:pt x="1244" y="1257"/>
                    <a:pt x="1357" y="1257"/>
                  </a:cubicBezTo>
                  <a:cubicBezTo>
                    <a:pt x="1471" y="1257"/>
                    <a:pt x="1584" y="1274"/>
                    <a:pt x="1692" y="1309"/>
                  </a:cubicBezTo>
                  <a:cubicBezTo>
                    <a:pt x="1703" y="1312"/>
                    <a:pt x="1715" y="1314"/>
                    <a:pt x="1725" y="1314"/>
                  </a:cubicBezTo>
                  <a:cubicBezTo>
                    <a:pt x="1820" y="1314"/>
                    <a:pt x="1857" y="1167"/>
                    <a:pt x="1751" y="1132"/>
                  </a:cubicBezTo>
                  <a:cubicBezTo>
                    <a:pt x="1624" y="1086"/>
                    <a:pt x="1490" y="1064"/>
                    <a:pt x="1354" y="1064"/>
                  </a:cubicBezTo>
                  <a:cubicBezTo>
                    <a:pt x="1227" y="1064"/>
                    <a:pt x="1098" y="1084"/>
                    <a:pt x="974" y="1122"/>
                  </a:cubicBezTo>
                  <a:cubicBezTo>
                    <a:pt x="748" y="1191"/>
                    <a:pt x="531" y="1299"/>
                    <a:pt x="335" y="1456"/>
                  </a:cubicBezTo>
                  <a:cubicBezTo>
                    <a:pt x="630" y="797"/>
                    <a:pt x="1220" y="335"/>
                    <a:pt x="1918" y="197"/>
                  </a:cubicBezTo>
                  <a:cubicBezTo>
                    <a:pt x="2023" y="159"/>
                    <a:pt x="1998" y="0"/>
                    <a:pt x="1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8"/>
            <p:cNvSpPr/>
            <p:nvPr/>
          </p:nvSpPr>
          <p:spPr>
            <a:xfrm>
              <a:off x="8012133" y="759372"/>
              <a:ext cx="42378" cy="35856"/>
            </a:xfrm>
            <a:custGeom>
              <a:rect b="b" l="l" r="r" t="t"/>
              <a:pathLst>
                <a:path extrusionOk="0" h="1039" w="1228">
                  <a:moveTo>
                    <a:pt x="543" y="1"/>
                  </a:moveTo>
                  <a:cubicBezTo>
                    <a:pt x="523" y="1"/>
                    <a:pt x="503" y="2"/>
                    <a:pt x="483" y="4"/>
                  </a:cubicBezTo>
                  <a:cubicBezTo>
                    <a:pt x="198" y="43"/>
                    <a:pt x="1" y="299"/>
                    <a:pt x="30" y="584"/>
                  </a:cubicBezTo>
                  <a:cubicBezTo>
                    <a:pt x="67" y="867"/>
                    <a:pt x="308" y="1038"/>
                    <a:pt x="552" y="1038"/>
                  </a:cubicBezTo>
                  <a:cubicBezTo>
                    <a:pt x="699" y="1038"/>
                    <a:pt x="848" y="976"/>
                    <a:pt x="955" y="840"/>
                  </a:cubicBezTo>
                  <a:cubicBezTo>
                    <a:pt x="1227" y="492"/>
                    <a:pt x="970" y="1"/>
                    <a:pt x="5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8"/>
            <p:cNvSpPr/>
            <p:nvPr/>
          </p:nvSpPr>
          <p:spPr>
            <a:xfrm>
              <a:off x="7872646" y="753885"/>
              <a:ext cx="42275" cy="35545"/>
            </a:xfrm>
            <a:custGeom>
              <a:rect b="b" l="l" r="r" t="t"/>
              <a:pathLst>
                <a:path extrusionOk="0" h="1030" w="1225">
                  <a:moveTo>
                    <a:pt x="563" y="1"/>
                  </a:moveTo>
                  <a:cubicBezTo>
                    <a:pt x="540" y="1"/>
                    <a:pt x="516" y="2"/>
                    <a:pt x="493" y="5"/>
                  </a:cubicBezTo>
                  <a:cubicBezTo>
                    <a:pt x="207" y="35"/>
                    <a:pt x="1" y="291"/>
                    <a:pt x="40" y="576"/>
                  </a:cubicBezTo>
                  <a:cubicBezTo>
                    <a:pt x="71" y="859"/>
                    <a:pt x="309" y="1030"/>
                    <a:pt x="553" y="1030"/>
                  </a:cubicBezTo>
                  <a:cubicBezTo>
                    <a:pt x="699" y="1030"/>
                    <a:pt x="848" y="968"/>
                    <a:pt x="955" y="832"/>
                  </a:cubicBezTo>
                  <a:cubicBezTo>
                    <a:pt x="1225" y="487"/>
                    <a:pt x="974" y="1"/>
                    <a:pt x="5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8"/>
            <p:cNvSpPr/>
            <p:nvPr/>
          </p:nvSpPr>
          <p:spPr>
            <a:xfrm>
              <a:off x="7925273" y="767343"/>
              <a:ext cx="26159" cy="67191"/>
            </a:xfrm>
            <a:custGeom>
              <a:rect b="b" l="l" r="r" t="t"/>
              <a:pathLst>
                <a:path extrusionOk="0" h="1947" w="758">
                  <a:moveTo>
                    <a:pt x="604" y="1"/>
                  </a:moveTo>
                  <a:cubicBezTo>
                    <a:pt x="554" y="1"/>
                    <a:pt x="502" y="39"/>
                    <a:pt x="502" y="107"/>
                  </a:cubicBezTo>
                  <a:cubicBezTo>
                    <a:pt x="561" y="451"/>
                    <a:pt x="512" y="678"/>
                    <a:pt x="335" y="845"/>
                  </a:cubicBezTo>
                  <a:lnTo>
                    <a:pt x="40" y="1110"/>
                  </a:lnTo>
                  <a:cubicBezTo>
                    <a:pt x="0" y="1140"/>
                    <a:pt x="0" y="1189"/>
                    <a:pt x="20" y="1228"/>
                  </a:cubicBezTo>
                  <a:lnTo>
                    <a:pt x="374" y="1897"/>
                  </a:lnTo>
                  <a:cubicBezTo>
                    <a:pt x="394" y="1927"/>
                    <a:pt x="423" y="1946"/>
                    <a:pt x="462" y="1946"/>
                  </a:cubicBezTo>
                  <a:cubicBezTo>
                    <a:pt x="472" y="1946"/>
                    <a:pt x="492" y="1946"/>
                    <a:pt x="502" y="1936"/>
                  </a:cubicBezTo>
                  <a:cubicBezTo>
                    <a:pt x="541" y="1907"/>
                    <a:pt x="561" y="1858"/>
                    <a:pt x="541" y="1809"/>
                  </a:cubicBezTo>
                  <a:lnTo>
                    <a:pt x="217" y="1209"/>
                  </a:lnTo>
                  <a:lnTo>
                    <a:pt x="462" y="982"/>
                  </a:lnTo>
                  <a:cubicBezTo>
                    <a:pt x="757" y="717"/>
                    <a:pt x="738" y="333"/>
                    <a:pt x="689" y="68"/>
                  </a:cubicBezTo>
                  <a:cubicBezTo>
                    <a:pt x="676" y="22"/>
                    <a:pt x="640" y="1"/>
                    <a:pt x="6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8"/>
            <p:cNvSpPr/>
            <p:nvPr/>
          </p:nvSpPr>
          <p:spPr>
            <a:xfrm>
              <a:off x="7924790" y="836293"/>
              <a:ext cx="56562" cy="30472"/>
            </a:xfrm>
            <a:custGeom>
              <a:rect b="b" l="l" r="r" t="t"/>
              <a:pathLst>
                <a:path extrusionOk="0" h="883" w="1639">
                  <a:moveTo>
                    <a:pt x="1535" y="1"/>
                  </a:moveTo>
                  <a:cubicBezTo>
                    <a:pt x="1494" y="1"/>
                    <a:pt x="1453" y="24"/>
                    <a:pt x="1440" y="76"/>
                  </a:cubicBezTo>
                  <a:cubicBezTo>
                    <a:pt x="1440" y="96"/>
                    <a:pt x="1352" y="607"/>
                    <a:pt x="919" y="686"/>
                  </a:cubicBezTo>
                  <a:cubicBezTo>
                    <a:pt x="894" y="690"/>
                    <a:pt x="869" y="692"/>
                    <a:pt x="845" y="692"/>
                  </a:cubicBezTo>
                  <a:cubicBezTo>
                    <a:pt x="454" y="692"/>
                    <a:pt x="201" y="194"/>
                    <a:pt x="201" y="194"/>
                  </a:cubicBezTo>
                  <a:cubicBezTo>
                    <a:pt x="182" y="163"/>
                    <a:pt x="153" y="149"/>
                    <a:pt x="124" y="149"/>
                  </a:cubicBezTo>
                  <a:cubicBezTo>
                    <a:pt x="62" y="149"/>
                    <a:pt x="0" y="209"/>
                    <a:pt x="34" y="283"/>
                  </a:cubicBezTo>
                  <a:cubicBezTo>
                    <a:pt x="44" y="312"/>
                    <a:pt x="343" y="883"/>
                    <a:pt x="838" y="883"/>
                  </a:cubicBezTo>
                  <a:cubicBezTo>
                    <a:pt x="842" y="883"/>
                    <a:pt x="846" y="883"/>
                    <a:pt x="850" y="883"/>
                  </a:cubicBezTo>
                  <a:cubicBezTo>
                    <a:pt x="889" y="873"/>
                    <a:pt x="919" y="873"/>
                    <a:pt x="948" y="863"/>
                  </a:cubicBezTo>
                  <a:cubicBezTo>
                    <a:pt x="1519" y="765"/>
                    <a:pt x="1627" y="135"/>
                    <a:pt x="1627" y="106"/>
                  </a:cubicBezTo>
                  <a:cubicBezTo>
                    <a:pt x="1638" y="39"/>
                    <a:pt x="1587" y="1"/>
                    <a:pt x="15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8"/>
            <p:cNvSpPr/>
            <p:nvPr/>
          </p:nvSpPr>
          <p:spPr>
            <a:xfrm>
              <a:off x="8063380" y="553144"/>
              <a:ext cx="288538" cy="287158"/>
            </a:xfrm>
            <a:custGeom>
              <a:rect b="b" l="l" r="r" t="t"/>
              <a:pathLst>
                <a:path extrusionOk="0" h="8321" w="8361">
                  <a:moveTo>
                    <a:pt x="3286" y="0"/>
                  </a:moveTo>
                  <a:cubicBezTo>
                    <a:pt x="2322" y="295"/>
                    <a:pt x="1456" y="787"/>
                    <a:pt x="581" y="1279"/>
                  </a:cubicBezTo>
                  <a:cubicBezTo>
                    <a:pt x="1" y="2754"/>
                    <a:pt x="463" y="4436"/>
                    <a:pt x="1712" y="5409"/>
                  </a:cubicBezTo>
                  <a:cubicBezTo>
                    <a:pt x="1614" y="6501"/>
                    <a:pt x="2184" y="7691"/>
                    <a:pt x="3079" y="8320"/>
                  </a:cubicBezTo>
                  <a:cubicBezTo>
                    <a:pt x="3305" y="7642"/>
                    <a:pt x="3856" y="7121"/>
                    <a:pt x="4554" y="6944"/>
                  </a:cubicBezTo>
                  <a:cubicBezTo>
                    <a:pt x="4678" y="6911"/>
                    <a:pt x="4814" y="6895"/>
                    <a:pt x="4955" y="6895"/>
                  </a:cubicBezTo>
                  <a:cubicBezTo>
                    <a:pt x="5364" y="6895"/>
                    <a:pt x="5811" y="7029"/>
                    <a:pt x="6089" y="7278"/>
                  </a:cubicBezTo>
                  <a:cubicBezTo>
                    <a:pt x="6423" y="6865"/>
                    <a:pt x="7003" y="6590"/>
                    <a:pt x="7318" y="6167"/>
                  </a:cubicBezTo>
                  <a:cubicBezTo>
                    <a:pt x="7829" y="5537"/>
                    <a:pt x="8361" y="4809"/>
                    <a:pt x="8242" y="4013"/>
                  </a:cubicBezTo>
                  <a:cubicBezTo>
                    <a:pt x="8193" y="3600"/>
                    <a:pt x="7957" y="3226"/>
                    <a:pt x="7702" y="2902"/>
                  </a:cubicBezTo>
                  <a:cubicBezTo>
                    <a:pt x="6826" y="1830"/>
                    <a:pt x="5567" y="1171"/>
                    <a:pt x="4338" y="531"/>
                  </a:cubicBezTo>
                  <a:cubicBezTo>
                    <a:pt x="4023" y="374"/>
                    <a:pt x="3600" y="167"/>
                    <a:pt x="3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8"/>
            <p:cNvSpPr/>
            <p:nvPr/>
          </p:nvSpPr>
          <p:spPr>
            <a:xfrm>
              <a:off x="7861810" y="691078"/>
              <a:ext cx="66880" cy="39997"/>
            </a:xfrm>
            <a:custGeom>
              <a:rect b="b" l="l" r="r" t="t"/>
              <a:pathLst>
                <a:path extrusionOk="0" h="1159" w="1938">
                  <a:moveTo>
                    <a:pt x="1106" y="0"/>
                  </a:moveTo>
                  <a:cubicBezTo>
                    <a:pt x="719" y="0"/>
                    <a:pt x="300" y="162"/>
                    <a:pt x="138" y="419"/>
                  </a:cubicBezTo>
                  <a:cubicBezTo>
                    <a:pt x="0" y="586"/>
                    <a:pt x="0" y="812"/>
                    <a:pt x="138" y="980"/>
                  </a:cubicBezTo>
                  <a:cubicBezTo>
                    <a:pt x="254" y="1113"/>
                    <a:pt x="466" y="1158"/>
                    <a:pt x="666" y="1158"/>
                  </a:cubicBezTo>
                  <a:cubicBezTo>
                    <a:pt x="687" y="1158"/>
                    <a:pt x="707" y="1158"/>
                    <a:pt x="728" y="1157"/>
                  </a:cubicBezTo>
                  <a:cubicBezTo>
                    <a:pt x="895" y="1157"/>
                    <a:pt x="1052" y="1147"/>
                    <a:pt x="1210" y="1117"/>
                  </a:cubicBezTo>
                  <a:cubicBezTo>
                    <a:pt x="1387" y="1098"/>
                    <a:pt x="1544" y="1039"/>
                    <a:pt x="1692" y="940"/>
                  </a:cubicBezTo>
                  <a:cubicBezTo>
                    <a:pt x="1879" y="793"/>
                    <a:pt x="1938" y="517"/>
                    <a:pt x="1810" y="311"/>
                  </a:cubicBezTo>
                  <a:cubicBezTo>
                    <a:pt x="1678" y="94"/>
                    <a:pt x="1401" y="0"/>
                    <a:pt x="11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8"/>
            <p:cNvSpPr/>
            <p:nvPr/>
          </p:nvSpPr>
          <p:spPr>
            <a:xfrm>
              <a:off x="8012133" y="701051"/>
              <a:ext cx="67260" cy="39686"/>
            </a:xfrm>
            <a:custGeom>
              <a:rect b="b" l="l" r="r" t="t"/>
              <a:pathLst>
                <a:path extrusionOk="0" h="1150" w="1949">
                  <a:moveTo>
                    <a:pt x="931" y="1"/>
                  </a:moveTo>
                  <a:cubicBezTo>
                    <a:pt x="641" y="1"/>
                    <a:pt x="360" y="81"/>
                    <a:pt x="207" y="238"/>
                  </a:cubicBezTo>
                  <a:cubicBezTo>
                    <a:pt x="40" y="376"/>
                    <a:pt x="1" y="602"/>
                    <a:pt x="89" y="799"/>
                  </a:cubicBezTo>
                  <a:cubicBezTo>
                    <a:pt x="198" y="966"/>
                    <a:pt x="424" y="1045"/>
                    <a:pt x="640" y="1094"/>
                  </a:cubicBezTo>
                  <a:cubicBezTo>
                    <a:pt x="798" y="1123"/>
                    <a:pt x="965" y="1143"/>
                    <a:pt x="1122" y="1143"/>
                  </a:cubicBezTo>
                  <a:cubicBezTo>
                    <a:pt x="1158" y="1147"/>
                    <a:pt x="1194" y="1149"/>
                    <a:pt x="1229" y="1149"/>
                  </a:cubicBezTo>
                  <a:cubicBezTo>
                    <a:pt x="1367" y="1149"/>
                    <a:pt x="1498" y="1119"/>
                    <a:pt x="1624" y="1064"/>
                  </a:cubicBezTo>
                  <a:cubicBezTo>
                    <a:pt x="1840" y="956"/>
                    <a:pt x="1948" y="710"/>
                    <a:pt x="1869" y="474"/>
                  </a:cubicBezTo>
                  <a:cubicBezTo>
                    <a:pt x="1750" y="155"/>
                    <a:pt x="1332" y="1"/>
                    <a:pt x="9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8"/>
            <p:cNvSpPr/>
            <p:nvPr/>
          </p:nvSpPr>
          <p:spPr>
            <a:xfrm>
              <a:off x="7832615" y="600974"/>
              <a:ext cx="1726" cy="4797"/>
            </a:xfrm>
            <a:custGeom>
              <a:rect b="b" l="l" r="r" t="t"/>
              <a:pathLst>
                <a:path extrusionOk="0" h="139" w="50">
                  <a:moveTo>
                    <a:pt x="0" y="1"/>
                  </a:moveTo>
                  <a:cubicBezTo>
                    <a:pt x="10" y="40"/>
                    <a:pt x="30" y="89"/>
                    <a:pt x="49" y="139"/>
                  </a:cubicBezTo>
                  <a:lnTo>
                    <a:pt x="0" y="1"/>
                  </a:lnTo>
                  <a:close/>
                </a:path>
              </a:pathLst>
            </a:custGeom>
            <a:solidFill>
              <a:srgbClr val="F25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8"/>
            <p:cNvSpPr/>
            <p:nvPr/>
          </p:nvSpPr>
          <p:spPr>
            <a:xfrm>
              <a:off x="7819018" y="481641"/>
              <a:ext cx="618419" cy="378023"/>
            </a:xfrm>
            <a:custGeom>
              <a:rect b="b" l="l" r="r" t="t"/>
              <a:pathLst>
                <a:path extrusionOk="0" h="10954" w="17920">
                  <a:moveTo>
                    <a:pt x="4974" y="0"/>
                  </a:moveTo>
                  <a:cubicBezTo>
                    <a:pt x="3920" y="0"/>
                    <a:pt x="3025" y="119"/>
                    <a:pt x="2430" y="351"/>
                  </a:cubicBezTo>
                  <a:cubicBezTo>
                    <a:pt x="306" y="1177"/>
                    <a:pt x="1" y="2308"/>
                    <a:pt x="365" y="3370"/>
                  </a:cubicBezTo>
                  <a:cubicBezTo>
                    <a:pt x="286" y="3056"/>
                    <a:pt x="257" y="2544"/>
                    <a:pt x="925" y="2318"/>
                  </a:cubicBezTo>
                  <a:cubicBezTo>
                    <a:pt x="1024" y="2283"/>
                    <a:pt x="1131" y="2267"/>
                    <a:pt x="1247" y="2267"/>
                  </a:cubicBezTo>
                  <a:cubicBezTo>
                    <a:pt x="1755" y="2267"/>
                    <a:pt x="2426" y="2583"/>
                    <a:pt x="3227" y="3056"/>
                  </a:cubicBezTo>
                  <a:cubicBezTo>
                    <a:pt x="3256" y="3075"/>
                    <a:pt x="3296" y="3095"/>
                    <a:pt x="3335" y="3115"/>
                  </a:cubicBezTo>
                  <a:cubicBezTo>
                    <a:pt x="4141" y="3597"/>
                    <a:pt x="5085" y="4226"/>
                    <a:pt x="6138" y="4846"/>
                  </a:cubicBezTo>
                  <a:cubicBezTo>
                    <a:pt x="7721" y="5770"/>
                    <a:pt x="10918" y="8111"/>
                    <a:pt x="12924" y="9616"/>
                  </a:cubicBezTo>
                  <a:cubicBezTo>
                    <a:pt x="12963" y="9645"/>
                    <a:pt x="13002" y="9665"/>
                    <a:pt x="13032" y="9694"/>
                  </a:cubicBezTo>
                  <a:cubicBezTo>
                    <a:pt x="14025" y="10432"/>
                    <a:pt x="14704" y="10953"/>
                    <a:pt x="14704" y="10953"/>
                  </a:cubicBezTo>
                  <a:cubicBezTo>
                    <a:pt x="14704" y="10953"/>
                    <a:pt x="17920" y="5927"/>
                    <a:pt x="14792" y="3095"/>
                  </a:cubicBezTo>
                  <a:cubicBezTo>
                    <a:pt x="14232" y="2603"/>
                    <a:pt x="13622" y="2180"/>
                    <a:pt x="12963" y="1846"/>
                  </a:cubicBezTo>
                  <a:cubicBezTo>
                    <a:pt x="12904" y="1817"/>
                    <a:pt x="12855" y="1787"/>
                    <a:pt x="12796" y="1767"/>
                  </a:cubicBezTo>
                  <a:cubicBezTo>
                    <a:pt x="11429" y="1079"/>
                    <a:pt x="9816" y="597"/>
                    <a:pt x="8252" y="312"/>
                  </a:cubicBezTo>
                  <a:cubicBezTo>
                    <a:pt x="8164" y="292"/>
                    <a:pt x="8075" y="282"/>
                    <a:pt x="7987" y="273"/>
                  </a:cubicBezTo>
                  <a:cubicBezTo>
                    <a:pt x="6923" y="90"/>
                    <a:pt x="5888" y="0"/>
                    <a:pt x="49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8"/>
            <p:cNvSpPr/>
            <p:nvPr/>
          </p:nvSpPr>
          <p:spPr>
            <a:xfrm>
              <a:off x="7930346" y="491028"/>
              <a:ext cx="173482" cy="98112"/>
            </a:xfrm>
            <a:custGeom>
              <a:rect b="b" l="l" r="r" t="t"/>
              <a:pathLst>
                <a:path extrusionOk="0" h="2843" w="5027">
                  <a:moveTo>
                    <a:pt x="4761" y="1"/>
                  </a:moveTo>
                  <a:cubicBezTo>
                    <a:pt x="4151" y="197"/>
                    <a:pt x="3551" y="433"/>
                    <a:pt x="2971" y="699"/>
                  </a:cubicBezTo>
                  <a:cubicBezTo>
                    <a:pt x="1771" y="1269"/>
                    <a:pt x="768" y="1967"/>
                    <a:pt x="1" y="2784"/>
                  </a:cubicBezTo>
                  <a:cubicBezTo>
                    <a:pt x="30" y="2803"/>
                    <a:pt x="70" y="2823"/>
                    <a:pt x="109" y="2843"/>
                  </a:cubicBezTo>
                  <a:cubicBezTo>
                    <a:pt x="945" y="1987"/>
                    <a:pt x="1938" y="1299"/>
                    <a:pt x="3030" y="817"/>
                  </a:cubicBezTo>
                  <a:cubicBezTo>
                    <a:pt x="3669" y="512"/>
                    <a:pt x="4338" y="256"/>
                    <a:pt x="5026" y="40"/>
                  </a:cubicBezTo>
                  <a:cubicBezTo>
                    <a:pt x="4938" y="20"/>
                    <a:pt x="4849" y="10"/>
                    <a:pt x="4761"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8"/>
            <p:cNvSpPr/>
            <p:nvPr/>
          </p:nvSpPr>
          <p:spPr>
            <a:xfrm>
              <a:off x="8260568" y="542619"/>
              <a:ext cx="26538" cy="273595"/>
            </a:xfrm>
            <a:custGeom>
              <a:rect b="b" l="l" r="r" t="t"/>
              <a:pathLst>
                <a:path extrusionOk="0" h="7928" w="769">
                  <a:moveTo>
                    <a:pt x="1" y="0"/>
                  </a:moveTo>
                  <a:lnTo>
                    <a:pt x="1" y="0"/>
                  </a:lnTo>
                  <a:cubicBezTo>
                    <a:pt x="434" y="1082"/>
                    <a:pt x="640" y="2351"/>
                    <a:pt x="621" y="3747"/>
                  </a:cubicBezTo>
                  <a:cubicBezTo>
                    <a:pt x="611" y="5144"/>
                    <a:pt x="375" y="6550"/>
                    <a:pt x="129" y="7849"/>
                  </a:cubicBezTo>
                  <a:cubicBezTo>
                    <a:pt x="168" y="7878"/>
                    <a:pt x="198" y="7898"/>
                    <a:pt x="237" y="7927"/>
                  </a:cubicBezTo>
                  <a:cubicBezTo>
                    <a:pt x="483" y="6609"/>
                    <a:pt x="729" y="5173"/>
                    <a:pt x="748" y="3747"/>
                  </a:cubicBezTo>
                  <a:cubicBezTo>
                    <a:pt x="768" y="2371"/>
                    <a:pt x="581" y="1141"/>
                    <a:pt x="158" y="79"/>
                  </a:cubicBezTo>
                  <a:cubicBezTo>
                    <a:pt x="109" y="50"/>
                    <a:pt x="50" y="20"/>
                    <a:pt x="1"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8"/>
            <p:cNvSpPr/>
            <p:nvPr/>
          </p:nvSpPr>
          <p:spPr>
            <a:xfrm>
              <a:off x="7971067" y="989583"/>
              <a:ext cx="166683" cy="55699"/>
            </a:xfrm>
            <a:custGeom>
              <a:rect b="b" l="l" r="r" t="t"/>
              <a:pathLst>
                <a:path extrusionOk="0" h="1614" w="4830">
                  <a:moveTo>
                    <a:pt x="21" y="1"/>
                  </a:moveTo>
                  <a:lnTo>
                    <a:pt x="1" y="1614"/>
                  </a:lnTo>
                  <a:lnTo>
                    <a:pt x="1" y="1614"/>
                  </a:lnTo>
                  <a:lnTo>
                    <a:pt x="4830" y="296"/>
                  </a:lnTo>
                  <a:lnTo>
                    <a:pt x="21" y="1"/>
                  </a:ln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8"/>
            <p:cNvSpPr/>
            <p:nvPr/>
          </p:nvSpPr>
          <p:spPr>
            <a:xfrm>
              <a:off x="7549222" y="1024541"/>
              <a:ext cx="923177" cy="617418"/>
            </a:xfrm>
            <a:custGeom>
              <a:rect b="b" l="l" r="r" t="t"/>
              <a:pathLst>
                <a:path extrusionOk="0" h="17891" w="26751">
                  <a:moveTo>
                    <a:pt x="11940" y="1"/>
                  </a:moveTo>
                  <a:cubicBezTo>
                    <a:pt x="11723" y="1"/>
                    <a:pt x="11536" y="148"/>
                    <a:pt x="11468" y="355"/>
                  </a:cubicBezTo>
                  <a:lnTo>
                    <a:pt x="11123" y="1604"/>
                  </a:lnTo>
                  <a:cubicBezTo>
                    <a:pt x="11123" y="1604"/>
                    <a:pt x="8940" y="1899"/>
                    <a:pt x="7219" y="2233"/>
                  </a:cubicBezTo>
                  <a:lnTo>
                    <a:pt x="6885" y="2302"/>
                  </a:lnTo>
                  <a:cubicBezTo>
                    <a:pt x="6649" y="2361"/>
                    <a:pt x="6422" y="2410"/>
                    <a:pt x="6206" y="2459"/>
                  </a:cubicBezTo>
                  <a:cubicBezTo>
                    <a:pt x="6127" y="2479"/>
                    <a:pt x="6049" y="2499"/>
                    <a:pt x="5980" y="2518"/>
                  </a:cubicBezTo>
                  <a:cubicBezTo>
                    <a:pt x="5852" y="2558"/>
                    <a:pt x="5734" y="2587"/>
                    <a:pt x="5636" y="2627"/>
                  </a:cubicBezTo>
                  <a:cubicBezTo>
                    <a:pt x="5557" y="2646"/>
                    <a:pt x="5478" y="2676"/>
                    <a:pt x="5390" y="2715"/>
                  </a:cubicBezTo>
                  <a:cubicBezTo>
                    <a:pt x="5173" y="2823"/>
                    <a:pt x="4986" y="3079"/>
                    <a:pt x="4809" y="3433"/>
                  </a:cubicBezTo>
                  <a:cubicBezTo>
                    <a:pt x="4760" y="3541"/>
                    <a:pt x="4711" y="3640"/>
                    <a:pt x="4662" y="3767"/>
                  </a:cubicBezTo>
                  <a:cubicBezTo>
                    <a:pt x="4101" y="5134"/>
                    <a:pt x="3747" y="7357"/>
                    <a:pt x="3678" y="7819"/>
                  </a:cubicBezTo>
                  <a:cubicBezTo>
                    <a:pt x="3669" y="7869"/>
                    <a:pt x="3669" y="7898"/>
                    <a:pt x="3669" y="7898"/>
                  </a:cubicBezTo>
                  <a:lnTo>
                    <a:pt x="1672" y="8527"/>
                  </a:lnTo>
                  <a:lnTo>
                    <a:pt x="1446" y="8596"/>
                  </a:lnTo>
                  <a:lnTo>
                    <a:pt x="1466" y="8724"/>
                  </a:lnTo>
                  <a:lnTo>
                    <a:pt x="1859" y="10780"/>
                  </a:lnTo>
                  <a:cubicBezTo>
                    <a:pt x="1279" y="11183"/>
                    <a:pt x="767" y="11665"/>
                    <a:pt x="335" y="12225"/>
                  </a:cubicBezTo>
                  <a:cubicBezTo>
                    <a:pt x="0" y="12648"/>
                    <a:pt x="79" y="14251"/>
                    <a:pt x="266" y="15864"/>
                  </a:cubicBezTo>
                  <a:cubicBezTo>
                    <a:pt x="3114" y="14964"/>
                    <a:pt x="5921" y="13757"/>
                    <a:pt x="8778" y="13757"/>
                  </a:cubicBezTo>
                  <a:cubicBezTo>
                    <a:pt x="9354" y="13757"/>
                    <a:pt x="9933" y="13806"/>
                    <a:pt x="10514" y="13917"/>
                  </a:cubicBezTo>
                  <a:cubicBezTo>
                    <a:pt x="11881" y="14173"/>
                    <a:pt x="13130" y="14753"/>
                    <a:pt x="14369" y="15392"/>
                  </a:cubicBezTo>
                  <a:lnTo>
                    <a:pt x="14713" y="15569"/>
                  </a:lnTo>
                  <a:cubicBezTo>
                    <a:pt x="16110" y="16297"/>
                    <a:pt x="17496" y="17074"/>
                    <a:pt x="19001" y="17507"/>
                  </a:cubicBezTo>
                  <a:cubicBezTo>
                    <a:pt x="19911" y="17763"/>
                    <a:pt x="20852" y="17891"/>
                    <a:pt x="21792" y="17891"/>
                  </a:cubicBezTo>
                  <a:cubicBezTo>
                    <a:pt x="22801" y="17891"/>
                    <a:pt x="23811" y="17743"/>
                    <a:pt x="24784" y="17448"/>
                  </a:cubicBezTo>
                  <a:lnTo>
                    <a:pt x="24804" y="17448"/>
                  </a:lnTo>
                  <a:lnTo>
                    <a:pt x="25512" y="17202"/>
                  </a:lnTo>
                  <a:cubicBezTo>
                    <a:pt x="25512" y="17202"/>
                    <a:pt x="26751" y="13819"/>
                    <a:pt x="25512" y="9747"/>
                  </a:cubicBezTo>
                  <a:cubicBezTo>
                    <a:pt x="24273" y="5675"/>
                    <a:pt x="19798" y="2302"/>
                    <a:pt x="19798" y="2302"/>
                  </a:cubicBezTo>
                  <a:lnTo>
                    <a:pt x="19158" y="335"/>
                  </a:lnTo>
                  <a:cubicBezTo>
                    <a:pt x="19099" y="138"/>
                    <a:pt x="18913" y="1"/>
                    <a:pt x="186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8"/>
            <p:cNvSpPr/>
            <p:nvPr/>
          </p:nvSpPr>
          <p:spPr>
            <a:xfrm>
              <a:off x="7599434" y="1026887"/>
              <a:ext cx="167719" cy="173516"/>
            </a:xfrm>
            <a:custGeom>
              <a:rect b="b" l="l" r="r" t="t"/>
              <a:pathLst>
                <a:path extrusionOk="0" h="5028" w="4860">
                  <a:moveTo>
                    <a:pt x="4140" y="0"/>
                  </a:moveTo>
                  <a:cubicBezTo>
                    <a:pt x="4134" y="0"/>
                    <a:pt x="4128" y="1"/>
                    <a:pt x="4122" y="2"/>
                  </a:cubicBezTo>
                  <a:cubicBezTo>
                    <a:pt x="4053" y="21"/>
                    <a:pt x="4013" y="80"/>
                    <a:pt x="4023" y="149"/>
                  </a:cubicBezTo>
                  <a:lnTo>
                    <a:pt x="4594" y="2824"/>
                  </a:lnTo>
                  <a:lnTo>
                    <a:pt x="119" y="4791"/>
                  </a:lnTo>
                  <a:cubicBezTo>
                    <a:pt x="1" y="4850"/>
                    <a:pt x="40" y="5017"/>
                    <a:pt x="168" y="5027"/>
                  </a:cubicBezTo>
                  <a:cubicBezTo>
                    <a:pt x="178" y="5027"/>
                    <a:pt x="197" y="5027"/>
                    <a:pt x="217" y="5017"/>
                  </a:cubicBezTo>
                  <a:lnTo>
                    <a:pt x="4780" y="3011"/>
                  </a:lnTo>
                  <a:cubicBezTo>
                    <a:pt x="4830" y="2981"/>
                    <a:pt x="4859" y="2932"/>
                    <a:pt x="4849" y="2873"/>
                  </a:cubicBezTo>
                  <a:lnTo>
                    <a:pt x="4259" y="100"/>
                  </a:lnTo>
                  <a:cubicBezTo>
                    <a:pt x="4250" y="38"/>
                    <a:pt x="4194" y="0"/>
                    <a:pt x="4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8"/>
            <p:cNvSpPr/>
            <p:nvPr/>
          </p:nvSpPr>
          <p:spPr>
            <a:xfrm>
              <a:off x="7170100" y="795123"/>
              <a:ext cx="749764" cy="491146"/>
            </a:xfrm>
            <a:custGeom>
              <a:rect b="b" l="l" r="r" t="t"/>
              <a:pathLst>
                <a:path extrusionOk="0" h="14232" w="21726">
                  <a:moveTo>
                    <a:pt x="1653" y="0"/>
                  </a:moveTo>
                  <a:cubicBezTo>
                    <a:pt x="1653" y="0"/>
                    <a:pt x="1" y="3423"/>
                    <a:pt x="827" y="7495"/>
                  </a:cubicBezTo>
                  <a:cubicBezTo>
                    <a:pt x="1623" y="11487"/>
                    <a:pt x="4023" y="14123"/>
                    <a:pt x="4122" y="14231"/>
                  </a:cubicBezTo>
                  <a:lnTo>
                    <a:pt x="20162" y="6364"/>
                  </a:lnTo>
                  <a:cubicBezTo>
                    <a:pt x="20162" y="6364"/>
                    <a:pt x="21726" y="4062"/>
                    <a:pt x="19424" y="2341"/>
                  </a:cubicBezTo>
                  <a:lnTo>
                    <a:pt x="165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8"/>
            <p:cNvSpPr/>
            <p:nvPr/>
          </p:nvSpPr>
          <p:spPr>
            <a:xfrm>
              <a:off x="7170100" y="795123"/>
              <a:ext cx="163646" cy="491146"/>
            </a:xfrm>
            <a:custGeom>
              <a:rect b="b" l="l" r="r" t="t"/>
              <a:pathLst>
                <a:path extrusionOk="0" h="14232" w="4742">
                  <a:moveTo>
                    <a:pt x="1653" y="0"/>
                  </a:moveTo>
                  <a:cubicBezTo>
                    <a:pt x="1653" y="0"/>
                    <a:pt x="1" y="3423"/>
                    <a:pt x="827" y="7495"/>
                  </a:cubicBezTo>
                  <a:cubicBezTo>
                    <a:pt x="1623" y="11487"/>
                    <a:pt x="4023" y="14123"/>
                    <a:pt x="4122" y="14231"/>
                  </a:cubicBezTo>
                  <a:cubicBezTo>
                    <a:pt x="4122" y="14231"/>
                    <a:pt x="4741" y="11271"/>
                    <a:pt x="4535" y="7072"/>
                  </a:cubicBezTo>
                  <a:cubicBezTo>
                    <a:pt x="4328" y="2872"/>
                    <a:pt x="1653" y="0"/>
                    <a:pt x="16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8"/>
            <p:cNvSpPr/>
            <p:nvPr/>
          </p:nvSpPr>
          <p:spPr>
            <a:xfrm>
              <a:off x="7556331" y="1090729"/>
              <a:ext cx="253062" cy="246091"/>
            </a:xfrm>
            <a:custGeom>
              <a:rect b="b" l="l" r="r" t="t"/>
              <a:pathLst>
                <a:path extrusionOk="0" h="7131" w="7333">
                  <a:moveTo>
                    <a:pt x="4505" y="0"/>
                  </a:moveTo>
                  <a:lnTo>
                    <a:pt x="256" y="2076"/>
                  </a:lnTo>
                  <a:cubicBezTo>
                    <a:pt x="1" y="4456"/>
                    <a:pt x="1505" y="6668"/>
                    <a:pt x="1505" y="6668"/>
                  </a:cubicBezTo>
                  <a:lnTo>
                    <a:pt x="1692" y="7131"/>
                  </a:lnTo>
                  <a:lnTo>
                    <a:pt x="7003" y="5557"/>
                  </a:lnTo>
                  <a:cubicBezTo>
                    <a:pt x="7003" y="5557"/>
                    <a:pt x="7332" y="216"/>
                    <a:pt x="6915" y="216"/>
                  </a:cubicBezTo>
                  <a:cubicBezTo>
                    <a:pt x="6912" y="216"/>
                    <a:pt x="6908" y="216"/>
                    <a:pt x="6905" y="217"/>
                  </a:cubicBezTo>
                  <a:cubicBezTo>
                    <a:pt x="6472" y="315"/>
                    <a:pt x="5823" y="2105"/>
                    <a:pt x="5823" y="2105"/>
                  </a:cubicBezTo>
                  <a:cubicBezTo>
                    <a:pt x="5823" y="2105"/>
                    <a:pt x="5656" y="1299"/>
                    <a:pt x="5489" y="836"/>
                  </a:cubicBezTo>
                  <a:cubicBezTo>
                    <a:pt x="5331" y="374"/>
                    <a:pt x="4505" y="0"/>
                    <a:pt x="4505"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8"/>
            <p:cNvSpPr/>
            <p:nvPr/>
          </p:nvSpPr>
          <p:spPr>
            <a:xfrm>
              <a:off x="7599089" y="1259066"/>
              <a:ext cx="388997" cy="259688"/>
            </a:xfrm>
            <a:custGeom>
              <a:rect b="b" l="l" r="r" t="t"/>
              <a:pathLst>
                <a:path extrusionOk="0" h="7525" w="11272">
                  <a:moveTo>
                    <a:pt x="6256" y="1"/>
                  </a:moveTo>
                  <a:lnTo>
                    <a:pt x="1" y="1810"/>
                  </a:lnTo>
                  <a:lnTo>
                    <a:pt x="1191" y="7524"/>
                  </a:lnTo>
                  <a:lnTo>
                    <a:pt x="11272" y="5921"/>
                  </a:lnTo>
                  <a:cubicBezTo>
                    <a:pt x="10121" y="3167"/>
                    <a:pt x="6993" y="2263"/>
                    <a:pt x="6993" y="2263"/>
                  </a:cubicBezTo>
                  <a:lnTo>
                    <a:pt x="62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8"/>
            <p:cNvSpPr/>
            <p:nvPr/>
          </p:nvSpPr>
          <p:spPr>
            <a:xfrm>
              <a:off x="7594016" y="1252060"/>
              <a:ext cx="462986" cy="310107"/>
            </a:xfrm>
            <a:custGeom>
              <a:rect b="b" l="l" r="r" t="t"/>
              <a:pathLst>
                <a:path extrusionOk="0" h="8986" w="13416">
                  <a:moveTo>
                    <a:pt x="6568" y="1"/>
                  </a:moveTo>
                  <a:cubicBezTo>
                    <a:pt x="6556" y="1"/>
                    <a:pt x="6543" y="3"/>
                    <a:pt x="6531" y="7"/>
                  </a:cubicBezTo>
                  <a:lnTo>
                    <a:pt x="5950" y="174"/>
                  </a:lnTo>
                  <a:lnTo>
                    <a:pt x="2380" y="1226"/>
                  </a:lnTo>
                  <a:lnTo>
                    <a:pt x="325" y="1826"/>
                  </a:lnTo>
                  <a:lnTo>
                    <a:pt x="118" y="1895"/>
                  </a:lnTo>
                  <a:cubicBezTo>
                    <a:pt x="0" y="1954"/>
                    <a:pt x="40" y="2121"/>
                    <a:pt x="168" y="2121"/>
                  </a:cubicBezTo>
                  <a:lnTo>
                    <a:pt x="177" y="2121"/>
                  </a:lnTo>
                  <a:lnTo>
                    <a:pt x="443" y="2052"/>
                  </a:lnTo>
                  <a:lnTo>
                    <a:pt x="5931" y="430"/>
                  </a:lnTo>
                  <a:lnTo>
                    <a:pt x="6423" y="282"/>
                  </a:lnTo>
                  <a:lnTo>
                    <a:pt x="6482" y="263"/>
                  </a:lnTo>
                  <a:lnTo>
                    <a:pt x="7268" y="2466"/>
                  </a:lnTo>
                  <a:cubicBezTo>
                    <a:pt x="7278" y="2485"/>
                    <a:pt x="7298" y="2505"/>
                    <a:pt x="7318" y="2525"/>
                  </a:cubicBezTo>
                  <a:lnTo>
                    <a:pt x="7367" y="2544"/>
                  </a:lnTo>
                  <a:cubicBezTo>
                    <a:pt x="7396" y="2544"/>
                    <a:pt x="10484" y="3016"/>
                    <a:pt x="11960" y="6291"/>
                  </a:cubicBezTo>
                  <a:cubicBezTo>
                    <a:pt x="12402" y="7265"/>
                    <a:pt x="12766" y="8101"/>
                    <a:pt x="13071" y="8809"/>
                  </a:cubicBezTo>
                  <a:lnTo>
                    <a:pt x="13415" y="8986"/>
                  </a:lnTo>
                  <a:cubicBezTo>
                    <a:pt x="13091" y="8229"/>
                    <a:pt x="12687" y="7294"/>
                    <a:pt x="12186" y="6193"/>
                  </a:cubicBezTo>
                  <a:cubicBezTo>
                    <a:pt x="12166" y="6134"/>
                    <a:pt x="12137" y="6075"/>
                    <a:pt x="12107" y="6016"/>
                  </a:cubicBezTo>
                  <a:cubicBezTo>
                    <a:pt x="12068" y="5937"/>
                    <a:pt x="12028" y="5859"/>
                    <a:pt x="11989" y="5790"/>
                  </a:cubicBezTo>
                  <a:cubicBezTo>
                    <a:pt x="11065" y="4019"/>
                    <a:pt x="9422" y="2751"/>
                    <a:pt x="7485" y="2318"/>
                  </a:cubicBezTo>
                  <a:lnTo>
                    <a:pt x="6678" y="76"/>
                  </a:lnTo>
                  <a:cubicBezTo>
                    <a:pt x="6663" y="29"/>
                    <a:pt x="6616" y="1"/>
                    <a:pt x="65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8"/>
            <p:cNvSpPr/>
            <p:nvPr/>
          </p:nvSpPr>
          <p:spPr>
            <a:xfrm>
              <a:off x="8004679" y="1246849"/>
              <a:ext cx="184180" cy="213858"/>
            </a:xfrm>
            <a:custGeom>
              <a:rect b="b" l="l" r="r" t="t"/>
              <a:pathLst>
                <a:path extrusionOk="0" h="6197" w="5337">
                  <a:moveTo>
                    <a:pt x="5182" y="0"/>
                  </a:moveTo>
                  <a:cubicBezTo>
                    <a:pt x="5157" y="0"/>
                    <a:pt x="5130" y="9"/>
                    <a:pt x="5105" y="30"/>
                  </a:cubicBezTo>
                  <a:lnTo>
                    <a:pt x="40" y="5990"/>
                  </a:lnTo>
                  <a:cubicBezTo>
                    <a:pt x="1" y="6039"/>
                    <a:pt x="10" y="6118"/>
                    <a:pt x="60" y="6167"/>
                  </a:cubicBezTo>
                  <a:cubicBezTo>
                    <a:pt x="79" y="6177"/>
                    <a:pt x="109" y="6196"/>
                    <a:pt x="138" y="6196"/>
                  </a:cubicBezTo>
                  <a:cubicBezTo>
                    <a:pt x="168" y="6187"/>
                    <a:pt x="207" y="6177"/>
                    <a:pt x="227" y="6147"/>
                  </a:cubicBezTo>
                  <a:lnTo>
                    <a:pt x="5292" y="187"/>
                  </a:lnTo>
                  <a:cubicBezTo>
                    <a:pt x="5337" y="97"/>
                    <a:pt x="5266" y="0"/>
                    <a:pt x="5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 name="Google Shape;950;p28"/>
          <p:cNvGrpSpPr/>
          <p:nvPr/>
        </p:nvGrpSpPr>
        <p:grpSpPr>
          <a:xfrm rot="-270074">
            <a:off x="7520601" y="3713015"/>
            <a:ext cx="1358577" cy="1259963"/>
            <a:chOff x="-2401400" y="2614784"/>
            <a:chExt cx="2401395" cy="2227841"/>
          </a:xfrm>
        </p:grpSpPr>
        <p:sp>
          <p:nvSpPr>
            <p:cNvPr id="951" name="Google Shape;951;p28"/>
            <p:cNvSpPr/>
            <p:nvPr/>
          </p:nvSpPr>
          <p:spPr>
            <a:xfrm>
              <a:off x="-2401400" y="2614784"/>
              <a:ext cx="2401395" cy="2227841"/>
            </a:xfrm>
            <a:custGeom>
              <a:rect b="b" l="l" r="r" t="t"/>
              <a:pathLst>
                <a:path extrusionOk="0" h="55056" w="59345">
                  <a:moveTo>
                    <a:pt x="35258" y="0"/>
                  </a:moveTo>
                  <a:cubicBezTo>
                    <a:pt x="35242" y="0"/>
                    <a:pt x="35226" y="0"/>
                    <a:pt x="35209" y="1"/>
                  </a:cubicBezTo>
                  <a:cubicBezTo>
                    <a:pt x="34698" y="1"/>
                    <a:pt x="34196" y="89"/>
                    <a:pt x="33724" y="266"/>
                  </a:cubicBezTo>
                  <a:cubicBezTo>
                    <a:pt x="33292" y="423"/>
                    <a:pt x="32888" y="640"/>
                    <a:pt x="32525" y="915"/>
                  </a:cubicBezTo>
                  <a:cubicBezTo>
                    <a:pt x="31895" y="492"/>
                    <a:pt x="31157" y="256"/>
                    <a:pt x="30390" y="256"/>
                  </a:cubicBezTo>
                  <a:cubicBezTo>
                    <a:pt x="30312" y="256"/>
                    <a:pt x="30233" y="266"/>
                    <a:pt x="30164" y="266"/>
                  </a:cubicBezTo>
                  <a:cubicBezTo>
                    <a:pt x="29417" y="315"/>
                    <a:pt x="28709" y="591"/>
                    <a:pt x="28109" y="1043"/>
                  </a:cubicBezTo>
                  <a:cubicBezTo>
                    <a:pt x="27519" y="630"/>
                    <a:pt x="26811" y="384"/>
                    <a:pt x="26083" y="345"/>
                  </a:cubicBezTo>
                  <a:lnTo>
                    <a:pt x="25925" y="345"/>
                  </a:lnTo>
                  <a:cubicBezTo>
                    <a:pt x="24726" y="355"/>
                    <a:pt x="23614" y="955"/>
                    <a:pt x="22945" y="1948"/>
                  </a:cubicBezTo>
                  <a:cubicBezTo>
                    <a:pt x="21028" y="1997"/>
                    <a:pt x="19375" y="3335"/>
                    <a:pt x="18923" y="5203"/>
                  </a:cubicBezTo>
                  <a:cubicBezTo>
                    <a:pt x="18215" y="5351"/>
                    <a:pt x="17556" y="5675"/>
                    <a:pt x="17005" y="6147"/>
                  </a:cubicBezTo>
                  <a:cubicBezTo>
                    <a:pt x="16543" y="6550"/>
                    <a:pt x="16179" y="7042"/>
                    <a:pt x="15923" y="7603"/>
                  </a:cubicBezTo>
                  <a:lnTo>
                    <a:pt x="15746" y="7613"/>
                  </a:lnTo>
                  <a:cubicBezTo>
                    <a:pt x="14271" y="7691"/>
                    <a:pt x="13140" y="8930"/>
                    <a:pt x="13189" y="10406"/>
                  </a:cubicBezTo>
                  <a:lnTo>
                    <a:pt x="13189" y="10524"/>
                  </a:lnTo>
                  <a:cubicBezTo>
                    <a:pt x="13209" y="11183"/>
                    <a:pt x="13465" y="11812"/>
                    <a:pt x="13917" y="12294"/>
                  </a:cubicBezTo>
                  <a:lnTo>
                    <a:pt x="13406" y="28492"/>
                  </a:lnTo>
                  <a:lnTo>
                    <a:pt x="12835" y="28570"/>
                  </a:lnTo>
                  <a:cubicBezTo>
                    <a:pt x="12196" y="28049"/>
                    <a:pt x="11439" y="27685"/>
                    <a:pt x="10622" y="27508"/>
                  </a:cubicBezTo>
                  <a:cubicBezTo>
                    <a:pt x="10246" y="27427"/>
                    <a:pt x="9870" y="27387"/>
                    <a:pt x="9500" y="27387"/>
                  </a:cubicBezTo>
                  <a:cubicBezTo>
                    <a:pt x="7066" y="27387"/>
                    <a:pt x="4876" y="29085"/>
                    <a:pt x="4338" y="31560"/>
                  </a:cubicBezTo>
                  <a:cubicBezTo>
                    <a:pt x="4181" y="32308"/>
                    <a:pt x="4190" y="33075"/>
                    <a:pt x="4348" y="33812"/>
                  </a:cubicBezTo>
                  <a:lnTo>
                    <a:pt x="3945" y="33862"/>
                  </a:lnTo>
                  <a:cubicBezTo>
                    <a:pt x="3099" y="33960"/>
                    <a:pt x="2479" y="34698"/>
                    <a:pt x="2538" y="35543"/>
                  </a:cubicBezTo>
                  <a:cubicBezTo>
                    <a:pt x="2538" y="35573"/>
                    <a:pt x="2617" y="37992"/>
                    <a:pt x="1319" y="38346"/>
                  </a:cubicBezTo>
                  <a:cubicBezTo>
                    <a:pt x="493" y="38582"/>
                    <a:pt x="1" y="39438"/>
                    <a:pt x="207" y="40274"/>
                  </a:cubicBezTo>
                  <a:lnTo>
                    <a:pt x="2519" y="49518"/>
                  </a:lnTo>
                  <a:cubicBezTo>
                    <a:pt x="2686" y="50227"/>
                    <a:pt x="3315" y="50728"/>
                    <a:pt x="4043" y="50728"/>
                  </a:cubicBezTo>
                  <a:cubicBezTo>
                    <a:pt x="4171" y="50728"/>
                    <a:pt x="4299" y="50708"/>
                    <a:pt x="4417" y="50689"/>
                  </a:cubicBezTo>
                  <a:cubicBezTo>
                    <a:pt x="4584" y="50649"/>
                    <a:pt x="4761" y="50640"/>
                    <a:pt x="4938" y="50640"/>
                  </a:cubicBezTo>
                  <a:cubicBezTo>
                    <a:pt x="6285" y="50640"/>
                    <a:pt x="6728" y="51466"/>
                    <a:pt x="6934" y="52076"/>
                  </a:cubicBezTo>
                  <a:cubicBezTo>
                    <a:pt x="7154" y="52733"/>
                    <a:pt x="7764" y="53157"/>
                    <a:pt x="8438" y="53157"/>
                  </a:cubicBezTo>
                  <a:cubicBezTo>
                    <a:pt x="8520" y="53157"/>
                    <a:pt x="8602" y="53150"/>
                    <a:pt x="8685" y="53138"/>
                  </a:cubicBezTo>
                  <a:lnTo>
                    <a:pt x="18726" y="51613"/>
                  </a:lnTo>
                  <a:cubicBezTo>
                    <a:pt x="19503" y="53679"/>
                    <a:pt x="21480" y="55046"/>
                    <a:pt x="23683" y="55055"/>
                  </a:cubicBezTo>
                  <a:cubicBezTo>
                    <a:pt x="25286" y="55055"/>
                    <a:pt x="26801" y="54328"/>
                    <a:pt x="27804" y="53088"/>
                  </a:cubicBezTo>
                  <a:cubicBezTo>
                    <a:pt x="29554" y="53433"/>
                    <a:pt x="31335" y="53600"/>
                    <a:pt x="33124" y="53610"/>
                  </a:cubicBezTo>
                  <a:cubicBezTo>
                    <a:pt x="33331" y="53610"/>
                    <a:pt x="33528" y="53600"/>
                    <a:pt x="33724" y="53600"/>
                  </a:cubicBezTo>
                  <a:cubicBezTo>
                    <a:pt x="39006" y="53482"/>
                    <a:pt x="43795" y="52007"/>
                    <a:pt x="47582" y="49351"/>
                  </a:cubicBezTo>
                  <a:cubicBezTo>
                    <a:pt x="52342" y="46007"/>
                    <a:pt x="55558" y="40874"/>
                    <a:pt x="56472" y="35120"/>
                  </a:cubicBezTo>
                  <a:cubicBezTo>
                    <a:pt x="59344" y="32858"/>
                    <a:pt x="59108" y="28433"/>
                    <a:pt x="56020" y="26495"/>
                  </a:cubicBezTo>
                  <a:cubicBezTo>
                    <a:pt x="55676" y="25227"/>
                    <a:pt x="55213" y="23997"/>
                    <a:pt x="54643" y="22817"/>
                  </a:cubicBezTo>
                  <a:cubicBezTo>
                    <a:pt x="53669" y="20821"/>
                    <a:pt x="52479" y="19208"/>
                    <a:pt x="51093" y="18028"/>
                  </a:cubicBezTo>
                  <a:cubicBezTo>
                    <a:pt x="51161" y="17900"/>
                    <a:pt x="51230" y="17772"/>
                    <a:pt x="51289" y="17644"/>
                  </a:cubicBezTo>
                  <a:cubicBezTo>
                    <a:pt x="51850" y="16287"/>
                    <a:pt x="51230" y="14723"/>
                    <a:pt x="49883" y="14123"/>
                  </a:cubicBezTo>
                  <a:lnTo>
                    <a:pt x="49598" y="14005"/>
                  </a:lnTo>
                  <a:cubicBezTo>
                    <a:pt x="49726" y="12992"/>
                    <a:pt x="49499" y="11969"/>
                    <a:pt x="48958" y="11104"/>
                  </a:cubicBezTo>
                  <a:cubicBezTo>
                    <a:pt x="48339" y="10170"/>
                    <a:pt x="47346" y="9530"/>
                    <a:pt x="46234" y="9363"/>
                  </a:cubicBezTo>
                  <a:cubicBezTo>
                    <a:pt x="46185" y="9009"/>
                    <a:pt x="46097" y="8655"/>
                    <a:pt x="45979" y="8311"/>
                  </a:cubicBezTo>
                  <a:cubicBezTo>
                    <a:pt x="45516" y="7032"/>
                    <a:pt x="44543" y="6039"/>
                    <a:pt x="43372" y="5665"/>
                  </a:cubicBezTo>
                  <a:cubicBezTo>
                    <a:pt x="43028" y="5557"/>
                    <a:pt x="42674" y="5508"/>
                    <a:pt x="42310" y="5508"/>
                  </a:cubicBezTo>
                  <a:cubicBezTo>
                    <a:pt x="42094" y="5508"/>
                    <a:pt x="41877" y="5528"/>
                    <a:pt x="41671" y="5567"/>
                  </a:cubicBezTo>
                  <a:cubicBezTo>
                    <a:pt x="41514" y="5282"/>
                    <a:pt x="41317" y="5016"/>
                    <a:pt x="41100" y="4780"/>
                  </a:cubicBezTo>
                  <a:cubicBezTo>
                    <a:pt x="40648" y="4288"/>
                    <a:pt x="40058" y="3934"/>
                    <a:pt x="39399" y="3767"/>
                  </a:cubicBezTo>
                  <a:cubicBezTo>
                    <a:pt x="39153" y="2420"/>
                    <a:pt x="38484" y="1318"/>
                    <a:pt x="37481" y="659"/>
                  </a:cubicBezTo>
                  <a:cubicBezTo>
                    <a:pt x="36816" y="235"/>
                    <a:pt x="36047" y="0"/>
                    <a:pt x="35258"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8"/>
            <p:cNvSpPr/>
            <p:nvPr/>
          </p:nvSpPr>
          <p:spPr>
            <a:xfrm>
              <a:off x="-1887604" y="3278628"/>
              <a:ext cx="1805993" cy="1436143"/>
            </a:xfrm>
            <a:custGeom>
              <a:rect b="b" l="l" r="r" t="t"/>
              <a:pathLst>
                <a:path extrusionOk="0" h="35491" w="44631">
                  <a:moveTo>
                    <a:pt x="29192" y="0"/>
                  </a:moveTo>
                  <a:cubicBezTo>
                    <a:pt x="27433" y="0"/>
                    <a:pt x="25665" y="327"/>
                    <a:pt x="24125" y="1151"/>
                  </a:cubicBezTo>
                  <a:cubicBezTo>
                    <a:pt x="20250" y="3226"/>
                    <a:pt x="18303" y="8143"/>
                    <a:pt x="14143" y="9549"/>
                  </a:cubicBezTo>
                  <a:cubicBezTo>
                    <a:pt x="11773" y="10356"/>
                    <a:pt x="9137" y="9825"/>
                    <a:pt x="6698" y="10415"/>
                  </a:cubicBezTo>
                  <a:cubicBezTo>
                    <a:pt x="4643" y="10916"/>
                    <a:pt x="2853" y="12175"/>
                    <a:pt x="1682" y="13946"/>
                  </a:cubicBezTo>
                  <a:cubicBezTo>
                    <a:pt x="119" y="16365"/>
                    <a:pt x="1" y="19807"/>
                    <a:pt x="512" y="22580"/>
                  </a:cubicBezTo>
                  <a:cubicBezTo>
                    <a:pt x="1171" y="26131"/>
                    <a:pt x="3187" y="28914"/>
                    <a:pt x="5892" y="30979"/>
                  </a:cubicBezTo>
                  <a:cubicBezTo>
                    <a:pt x="9905" y="34028"/>
                    <a:pt x="15432" y="35490"/>
                    <a:pt x="20313" y="35490"/>
                  </a:cubicBezTo>
                  <a:cubicBezTo>
                    <a:pt x="20503" y="35490"/>
                    <a:pt x="20692" y="35488"/>
                    <a:pt x="20880" y="35484"/>
                  </a:cubicBezTo>
                  <a:cubicBezTo>
                    <a:pt x="25483" y="35375"/>
                    <a:pt x="30036" y="34195"/>
                    <a:pt x="33842" y="31520"/>
                  </a:cubicBezTo>
                  <a:cubicBezTo>
                    <a:pt x="41671" y="26013"/>
                    <a:pt x="44631" y="15696"/>
                    <a:pt x="40392" y="6992"/>
                  </a:cubicBezTo>
                  <a:cubicBezTo>
                    <a:pt x="39605" y="5380"/>
                    <a:pt x="38582" y="3855"/>
                    <a:pt x="37215" y="2685"/>
                  </a:cubicBezTo>
                  <a:cubicBezTo>
                    <a:pt x="35150" y="934"/>
                    <a:pt x="32416" y="108"/>
                    <a:pt x="29712" y="10"/>
                  </a:cubicBezTo>
                  <a:cubicBezTo>
                    <a:pt x="29539" y="4"/>
                    <a:pt x="29365" y="0"/>
                    <a:pt x="291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8"/>
            <p:cNvSpPr/>
            <p:nvPr/>
          </p:nvSpPr>
          <p:spPr>
            <a:xfrm>
              <a:off x="-1639386" y="4473666"/>
              <a:ext cx="355525" cy="299724"/>
            </a:xfrm>
            <a:custGeom>
              <a:rect b="b" l="l" r="r" t="t"/>
              <a:pathLst>
                <a:path extrusionOk="0" h="7407" w="8786">
                  <a:moveTo>
                    <a:pt x="4703" y="1"/>
                  </a:moveTo>
                  <a:cubicBezTo>
                    <a:pt x="1910" y="1"/>
                    <a:pt x="1" y="3173"/>
                    <a:pt x="1626" y="5706"/>
                  </a:cubicBezTo>
                  <a:cubicBezTo>
                    <a:pt x="2321" y="6777"/>
                    <a:pt x="3500" y="7407"/>
                    <a:pt x="4740" y="7407"/>
                  </a:cubicBezTo>
                  <a:cubicBezTo>
                    <a:pt x="4956" y="7407"/>
                    <a:pt x="5175" y="7388"/>
                    <a:pt x="5393" y="7348"/>
                  </a:cubicBezTo>
                  <a:cubicBezTo>
                    <a:pt x="6868" y="7073"/>
                    <a:pt x="8039" y="5952"/>
                    <a:pt x="8353" y="4486"/>
                  </a:cubicBezTo>
                  <a:cubicBezTo>
                    <a:pt x="8786" y="2490"/>
                    <a:pt x="7517" y="533"/>
                    <a:pt x="5521" y="90"/>
                  </a:cubicBezTo>
                  <a:cubicBezTo>
                    <a:pt x="5242" y="30"/>
                    <a:pt x="4968" y="1"/>
                    <a:pt x="47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8"/>
            <p:cNvSpPr/>
            <p:nvPr/>
          </p:nvSpPr>
          <p:spPr>
            <a:xfrm>
              <a:off x="-445075" y="3713150"/>
              <a:ext cx="355566" cy="299481"/>
            </a:xfrm>
            <a:custGeom>
              <a:rect b="b" l="l" r="r" t="t"/>
              <a:pathLst>
                <a:path extrusionOk="0" h="7401" w="8787">
                  <a:moveTo>
                    <a:pt x="4703" y="1"/>
                  </a:moveTo>
                  <a:cubicBezTo>
                    <a:pt x="1910" y="1"/>
                    <a:pt x="1" y="3173"/>
                    <a:pt x="1626" y="5706"/>
                  </a:cubicBezTo>
                  <a:cubicBezTo>
                    <a:pt x="2310" y="6772"/>
                    <a:pt x="3487" y="7401"/>
                    <a:pt x="4721" y="7401"/>
                  </a:cubicBezTo>
                  <a:cubicBezTo>
                    <a:pt x="4944" y="7401"/>
                    <a:pt x="5169" y="7380"/>
                    <a:pt x="5393" y="7338"/>
                  </a:cubicBezTo>
                  <a:cubicBezTo>
                    <a:pt x="6868" y="7073"/>
                    <a:pt x="8039" y="5951"/>
                    <a:pt x="8353" y="4486"/>
                  </a:cubicBezTo>
                  <a:cubicBezTo>
                    <a:pt x="8786" y="2490"/>
                    <a:pt x="7518" y="523"/>
                    <a:pt x="5521" y="90"/>
                  </a:cubicBezTo>
                  <a:cubicBezTo>
                    <a:pt x="5242" y="29"/>
                    <a:pt x="4968" y="1"/>
                    <a:pt x="47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8"/>
            <p:cNvSpPr/>
            <p:nvPr/>
          </p:nvSpPr>
          <p:spPr>
            <a:xfrm>
              <a:off x="-2212788" y="3782711"/>
              <a:ext cx="355485" cy="299441"/>
            </a:xfrm>
            <a:custGeom>
              <a:rect b="b" l="l" r="r" t="t"/>
              <a:pathLst>
                <a:path extrusionOk="0" h="7400" w="8785">
                  <a:moveTo>
                    <a:pt x="4693" y="1"/>
                  </a:moveTo>
                  <a:cubicBezTo>
                    <a:pt x="1904" y="1"/>
                    <a:pt x="0" y="3177"/>
                    <a:pt x="1624" y="5698"/>
                  </a:cubicBezTo>
                  <a:cubicBezTo>
                    <a:pt x="2311" y="6769"/>
                    <a:pt x="3496" y="7399"/>
                    <a:pt x="4737" y="7399"/>
                  </a:cubicBezTo>
                  <a:cubicBezTo>
                    <a:pt x="4954" y="7399"/>
                    <a:pt x="5173" y="7380"/>
                    <a:pt x="5391" y="7340"/>
                  </a:cubicBezTo>
                  <a:cubicBezTo>
                    <a:pt x="6866" y="7075"/>
                    <a:pt x="8037" y="5944"/>
                    <a:pt x="8351" y="4478"/>
                  </a:cubicBezTo>
                  <a:cubicBezTo>
                    <a:pt x="8784" y="2492"/>
                    <a:pt x="7515" y="525"/>
                    <a:pt x="5519" y="92"/>
                  </a:cubicBezTo>
                  <a:cubicBezTo>
                    <a:pt x="5237" y="30"/>
                    <a:pt x="4961" y="1"/>
                    <a:pt x="4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8"/>
            <p:cNvSpPr/>
            <p:nvPr/>
          </p:nvSpPr>
          <p:spPr>
            <a:xfrm>
              <a:off x="-1719509" y="2674957"/>
              <a:ext cx="1264248" cy="562706"/>
            </a:xfrm>
            <a:custGeom>
              <a:rect b="b" l="l" r="r" t="t"/>
              <a:pathLst>
                <a:path extrusionOk="0" h="13906" w="31243">
                  <a:moveTo>
                    <a:pt x="18202" y="1"/>
                  </a:moveTo>
                  <a:cubicBezTo>
                    <a:pt x="17891" y="1"/>
                    <a:pt x="17578" y="55"/>
                    <a:pt x="17277" y="166"/>
                  </a:cubicBezTo>
                  <a:cubicBezTo>
                    <a:pt x="16509" y="461"/>
                    <a:pt x="15880" y="1031"/>
                    <a:pt x="15506" y="1759"/>
                  </a:cubicBezTo>
                  <a:cubicBezTo>
                    <a:pt x="15208" y="863"/>
                    <a:pt x="14368" y="259"/>
                    <a:pt x="13434" y="259"/>
                  </a:cubicBezTo>
                  <a:cubicBezTo>
                    <a:pt x="13384" y="259"/>
                    <a:pt x="13334" y="261"/>
                    <a:pt x="13284" y="264"/>
                  </a:cubicBezTo>
                  <a:cubicBezTo>
                    <a:pt x="12290" y="323"/>
                    <a:pt x="11464" y="1051"/>
                    <a:pt x="11277" y="2034"/>
                  </a:cubicBezTo>
                  <a:cubicBezTo>
                    <a:pt x="10874" y="1130"/>
                    <a:pt x="10009" y="392"/>
                    <a:pt x="9025" y="343"/>
                  </a:cubicBezTo>
                  <a:cubicBezTo>
                    <a:pt x="8997" y="341"/>
                    <a:pt x="8968" y="341"/>
                    <a:pt x="8939" y="341"/>
                  </a:cubicBezTo>
                  <a:cubicBezTo>
                    <a:pt x="7984" y="341"/>
                    <a:pt x="7028" y="1129"/>
                    <a:pt x="7019" y="2084"/>
                  </a:cubicBezTo>
                  <a:cubicBezTo>
                    <a:pt x="6716" y="1979"/>
                    <a:pt x="6414" y="1930"/>
                    <a:pt x="6119" y="1930"/>
                  </a:cubicBezTo>
                  <a:cubicBezTo>
                    <a:pt x="4480" y="1930"/>
                    <a:pt x="3099" y="3441"/>
                    <a:pt x="3449" y="5191"/>
                  </a:cubicBezTo>
                  <a:cubicBezTo>
                    <a:pt x="3227" y="5135"/>
                    <a:pt x="3006" y="5108"/>
                    <a:pt x="2790" y="5108"/>
                  </a:cubicBezTo>
                  <a:cubicBezTo>
                    <a:pt x="1276" y="5108"/>
                    <a:pt x="1" y="6423"/>
                    <a:pt x="164" y="8024"/>
                  </a:cubicBezTo>
                  <a:cubicBezTo>
                    <a:pt x="174" y="8034"/>
                    <a:pt x="184" y="8043"/>
                    <a:pt x="194" y="8053"/>
                  </a:cubicBezTo>
                  <a:cubicBezTo>
                    <a:pt x="774" y="8870"/>
                    <a:pt x="1639" y="9440"/>
                    <a:pt x="2623" y="9656"/>
                  </a:cubicBezTo>
                  <a:cubicBezTo>
                    <a:pt x="3980" y="9971"/>
                    <a:pt x="5347" y="10256"/>
                    <a:pt x="6714" y="10512"/>
                  </a:cubicBezTo>
                  <a:cubicBezTo>
                    <a:pt x="8032" y="10768"/>
                    <a:pt x="9340" y="11004"/>
                    <a:pt x="10648" y="11240"/>
                  </a:cubicBezTo>
                  <a:lnTo>
                    <a:pt x="22637" y="13403"/>
                  </a:lnTo>
                  <a:cubicBezTo>
                    <a:pt x="23591" y="13571"/>
                    <a:pt x="24564" y="13718"/>
                    <a:pt x="25548" y="13807"/>
                  </a:cubicBezTo>
                  <a:cubicBezTo>
                    <a:pt x="26166" y="13872"/>
                    <a:pt x="26786" y="13905"/>
                    <a:pt x="27405" y="13905"/>
                  </a:cubicBezTo>
                  <a:cubicBezTo>
                    <a:pt x="28273" y="13905"/>
                    <a:pt x="29138" y="13840"/>
                    <a:pt x="29993" y="13708"/>
                  </a:cubicBezTo>
                  <a:cubicBezTo>
                    <a:pt x="30200" y="13679"/>
                    <a:pt x="30406" y="13639"/>
                    <a:pt x="30603" y="13590"/>
                  </a:cubicBezTo>
                  <a:cubicBezTo>
                    <a:pt x="31163" y="12607"/>
                    <a:pt x="31242" y="11328"/>
                    <a:pt x="30632" y="10374"/>
                  </a:cubicBezTo>
                  <a:cubicBezTo>
                    <a:pt x="30213" y="9728"/>
                    <a:pt x="29437" y="9321"/>
                    <a:pt x="28686" y="9321"/>
                  </a:cubicBezTo>
                  <a:cubicBezTo>
                    <a:pt x="28329" y="9321"/>
                    <a:pt x="27977" y="9414"/>
                    <a:pt x="27672" y="9617"/>
                  </a:cubicBezTo>
                  <a:cubicBezTo>
                    <a:pt x="27760" y="8830"/>
                    <a:pt x="27751" y="8014"/>
                    <a:pt x="27485" y="7257"/>
                  </a:cubicBezTo>
                  <a:cubicBezTo>
                    <a:pt x="27210" y="6509"/>
                    <a:pt x="26649" y="5840"/>
                    <a:pt x="25882" y="5595"/>
                  </a:cubicBezTo>
                  <a:cubicBezTo>
                    <a:pt x="25699" y="5535"/>
                    <a:pt x="25506" y="5506"/>
                    <a:pt x="25313" y="5506"/>
                  </a:cubicBezTo>
                  <a:cubicBezTo>
                    <a:pt x="24706" y="5506"/>
                    <a:pt x="24098" y="5793"/>
                    <a:pt x="23807" y="6322"/>
                  </a:cubicBezTo>
                  <a:cubicBezTo>
                    <a:pt x="23659" y="5585"/>
                    <a:pt x="23453" y="4827"/>
                    <a:pt x="22941" y="4267"/>
                  </a:cubicBezTo>
                  <a:cubicBezTo>
                    <a:pt x="22605" y="3904"/>
                    <a:pt x="22101" y="3665"/>
                    <a:pt x="21617" y="3665"/>
                  </a:cubicBezTo>
                  <a:cubicBezTo>
                    <a:pt x="21366" y="3665"/>
                    <a:pt x="21120" y="3729"/>
                    <a:pt x="20906" y="3873"/>
                  </a:cubicBezTo>
                  <a:cubicBezTo>
                    <a:pt x="21014" y="2575"/>
                    <a:pt x="20699" y="1110"/>
                    <a:pt x="19617" y="402"/>
                  </a:cubicBezTo>
                  <a:cubicBezTo>
                    <a:pt x="19184" y="137"/>
                    <a:pt x="18695" y="1"/>
                    <a:pt x="182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8"/>
            <p:cNvSpPr/>
            <p:nvPr/>
          </p:nvSpPr>
          <p:spPr>
            <a:xfrm>
              <a:off x="-1719509" y="2674957"/>
              <a:ext cx="1264248" cy="562706"/>
            </a:xfrm>
            <a:custGeom>
              <a:rect b="b" l="l" r="r" t="t"/>
              <a:pathLst>
                <a:path extrusionOk="0" h="13906" w="31243">
                  <a:moveTo>
                    <a:pt x="18202" y="1"/>
                  </a:moveTo>
                  <a:cubicBezTo>
                    <a:pt x="17891" y="1"/>
                    <a:pt x="17578" y="55"/>
                    <a:pt x="17277" y="166"/>
                  </a:cubicBezTo>
                  <a:cubicBezTo>
                    <a:pt x="16509" y="461"/>
                    <a:pt x="15880" y="1031"/>
                    <a:pt x="15506" y="1759"/>
                  </a:cubicBezTo>
                  <a:cubicBezTo>
                    <a:pt x="15208" y="863"/>
                    <a:pt x="14368" y="259"/>
                    <a:pt x="13434" y="259"/>
                  </a:cubicBezTo>
                  <a:cubicBezTo>
                    <a:pt x="13384" y="259"/>
                    <a:pt x="13334" y="261"/>
                    <a:pt x="13284" y="264"/>
                  </a:cubicBezTo>
                  <a:cubicBezTo>
                    <a:pt x="12290" y="323"/>
                    <a:pt x="11464" y="1051"/>
                    <a:pt x="11277" y="2034"/>
                  </a:cubicBezTo>
                  <a:cubicBezTo>
                    <a:pt x="10874" y="1130"/>
                    <a:pt x="10009" y="392"/>
                    <a:pt x="9025" y="343"/>
                  </a:cubicBezTo>
                  <a:cubicBezTo>
                    <a:pt x="8997" y="341"/>
                    <a:pt x="8968" y="341"/>
                    <a:pt x="8939" y="341"/>
                  </a:cubicBezTo>
                  <a:cubicBezTo>
                    <a:pt x="7984" y="341"/>
                    <a:pt x="7028" y="1129"/>
                    <a:pt x="7019" y="2084"/>
                  </a:cubicBezTo>
                  <a:cubicBezTo>
                    <a:pt x="6716" y="1979"/>
                    <a:pt x="6414" y="1930"/>
                    <a:pt x="6119" y="1930"/>
                  </a:cubicBezTo>
                  <a:cubicBezTo>
                    <a:pt x="4480" y="1930"/>
                    <a:pt x="3099" y="3441"/>
                    <a:pt x="3449" y="5191"/>
                  </a:cubicBezTo>
                  <a:cubicBezTo>
                    <a:pt x="3227" y="5135"/>
                    <a:pt x="3006" y="5108"/>
                    <a:pt x="2790" y="5108"/>
                  </a:cubicBezTo>
                  <a:cubicBezTo>
                    <a:pt x="1276" y="5108"/>
                    <a:pt x="1" y="6423"/>
                    <a:pt x="164" y="8024"/>
                  </a:cubicBezTo>
                  <a:cubicBezTo>
                    <a:pt x="174" y="8034"/>
                    <a:pt x="184" y="8043"/>
                    <a:pt x="194" y="8053"/>
                  </a:cubicBezTo>
                  <a:cubicBezTo>
                    <a:pt x="774" y="8870"/>
                    <a:pt x="1639" y="9440"/>
                    <a:pt x="2623" y="9656"/>
                  </a:cubicBezTo>
                  <a:cubicBezTo>
                    <a:pt x="3980" y="9971"/>
                    <a:pt x="5347" y="10256"/>
                    <a:pt x="6714" y="10512"/>
                  </a:cubicBezTo>
                  <a:cubicBezTo>
                    <a:pt x="8032" y="10768"/>
                    <a:pt x="9340" y="11004"/>
                    <a:pt x="10648" y="11240"/>
                  </a:cubicBezTo>
                  <a:lnTo>
                    <a:pt x="22637" y="13403"/>
                  </a:lnTo>
                  <a:cubicBezTo>
                    <a:pt x="23591" y="13571"/>
                    <a:pt x="24564" y="13718"/>
                    <a:pt x="25548" y="13807"/>
                  </a:cubicBezTo>
                  <a:cubicBezTo>
                    <a:pt x="26166" y="13872"/>
                    <a:pt x="26786" y="13905"/>
                    <a:pt x="27405" y="13905"/>
                  </a:cubicBezTo>
                  <a:cubicBezTo>
                    <a:pt x="28273" y="13905"/>
                    <a:pt x="29138" y="13840"/>
                    <a:pt x="29993" y="13708"/>
                  </a:cubicBezTo>
                  <a:cubicBezTo>
                    <a:pt x="30200" y="13679"/>
                    <a:pt x="30406" y="13639"/>
                    <a:pt x="30603" y="13590"/>
                  </a:cubicBezTo>
                  <a:cubicBezTo>
                    <a:pt x="31163" y="12607"/>
                    <a:pt x="31242" y="11328"/>
                    <a:pt x="30632" y="10374"/>
                  </a:cubicBezTo>
                  <a:cubicBezTo>
                    <a:pt x="30213" y="9728"/>
                    <a:pt x="29437" y="9321"/>
                    <a:pt x="28686" y="9321"/>
                  </a:cubicBezTo>
                  <a:cubicBezTo>
                    <a:pt x="28329" y="9321"/>
                    <a:pt x="27977" y="9414"/>
                    <a:pt x="27672" y="9617"/>
                  </a:cubicBezTo>
                  <a:cubicBezTo>
                    <a:pt x="27760" y="8830"/>
                    <a:pt x="27751" y="8014"/>
                    <a:pt x="27485" y="7257"/>
                  </a:cubicBezTo>
                  <a:cubicBezTo>
                    <a:pt x="27210" y="6509"/>
                    <a:pt x="26649" y="5840"/>
                    <a:pt x="25882" y="5595"/>
                  </a:cubicBezTo>
                  <a:cubicBezTo>
                    <a:pt x="25699" y="5535"/>
                    <a:pt x="25506" y="5506"/>
                    <a:pt x="25313" y="5506"/>
                  </a:cubicBezTo>
                  <a:cubicBezTo>
                    <a:pt x="24706" y="5506"/>
                    <a:pt x="24098" y="5793"/>
                    <a:pt x="23807" y="6322"/>
                  </a:cubicBezTo>
                  <a:cubicBezTo>
                    <a:pt x="23659" y="5585"/>
                    <a:pt x="23453" y="4827"/>
                    <a:pt x="22941" y="4267"/>
                  </a:cubicBezTo>
                  <a:cubicBezTo>
                    <a:pt x="22605" y="3904"/>
                    <a:pt x="22101" y="3665"/>
                    <a:pt x="21617" y="3665"/>
                  </a:cubicBezTo>
                  <a:cubicBezTo>
                    <a:pt x="21366" y="3665"/>
                    <a:pt x="21120" y="3729"/>
                    <a:pt x="20906" y="3873"/>
                  </a:cubicBezTo>
                  <a:cubicBezTo>
                    <a:pt x="21014" y="2575"/>
                    <a:pt x="20699" y="1110"/>
                    <a:pt x="19617" y="402"/>
                  </a:cubicBezTo>
                  <a:cubicBezTo>
                    <a:pt x="19184" y="137"/>
                    <a:pt x="18695" y="1"/>
                    <a:pt x="182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8"/>
            <p:cNvSpPr/>
            <p:nvPr/>
          </p:nvSpPr>
          <p:spPr>
            <a:xfrm>
              <a:off x="-1714086" y="2836699"/>
              <a:ext cx="1221396" cy="400968"/>
            </a:xfrm>
            <a:custGeom>
              <a:rect b="b" l="l" r="r" t="t"/>
              <a:pathLst>
                <a:path extrusionOk="0" h="9909" w="30184">
                  <a:moveTo>
                    <a:pt x="5569" y="1"/>
                  </a:moveTo>
                  <a:cubicBezTo>
                    <a:pt x="5479" y="1"/>
                    <a:pt x="5390" y="5"/>
                    <a:pt x="5302" y="14"/>
                  </a:cubicBezTo>
                  <a:cubicBezTo>
                    <a:pt x="4033" y="162"/>
                    <a:pt x="2981" y="1332"/>
                    <a:pt x="2951" y="2601"/>
                  </a:cubicBezTo>
                  <a:cubicBezTo>
                    <a:pt x="2676" y="2480"/>
                    <a:pt x="2344" y="2417"/>
                    <a:pt x="2003" y="2417"/>
                  </a:cubicBezTo>
                  <a:cubicBezTo>
                    <a:pt x="1317" y="2417"/>
                    <a:pt x="594" y="2669"/>
                    <a:pt x="227" y="3201"/>
                  </a:cubicBezTo>
                  <a:cubicBezTo>
                    <a:pt x="60" y="3456"/>
                    <a:pt x="1" y="3761"/>
                    <a:pt x="60" y="4056"/>
                  </a:cubicBezTo>
                  <a:cubicBezTo>
                    <a:pt x="640" y="4873"/>
                    <a:pt x="1505" y="5443"/>
                    <a:pt x="2489" y="5659"/>
                  </a:cubicBezTo>
                  <a:cubicBezTo>
                    <a:pt x="3846" y="5974"/>
                    <a:pt x="5213" y="6259"/>
                    <a:pt x="6580" y="6515"/>
                  </a:cubicBezTo>
                  <a:cubicBezTo>
                    <a:pt x="7898" y="6771"/>
                    <a:pt x="9206" y="7007"/>
                    <a:pt x="10514" y="7243"/>
                  </a:cubicBezTo>
                  <a:lnTo>
                    <a:pt x="22503" y="9406"/>
                  </a:lnTo>
                  <a:cubicBezTo>
                    <a:pt x="23457" y="9574"/>
                    <a:pt x="24430" y="9721"/>
                    <a:pt x="25414" y="9810"/>
                  </a:cubicBezTo>
                  <a:cubicBezTo>
                    <a:pt x="26032" y="9875"/>
                    <a:pt x="26652" y="9908"/>
                    <a:pt x="27271" y="9908"/>
                  </a:cubicBezTo>
                  <a:cubicBezTo>
                    <a:pt x="28139" y="9908"/>
                    <a:pt x="29004" y="9843"/>
                    <a:pt x="29859" y="9711"/>
                  </a:cubicBezTo>
                  <a:cubicBezTo>
                    <a:pt x="29967" y="9515"/>
                    <a:pt x="30036" y="9308"/>
                    <a:pt x="30075" y="9092"/>
                  </a:cubicBezTo>
                  <a:cubicBezTo>
                    <a:pt x="30184" y="8315"/>
                    <a:pt x="29731" y="7518"/>
                    <a:pt x="29033" y="7164"/>
                  </a:cubicBezTo>
                  <a:cubicBezTo>
                    <a:pt x="28713" y="6998"/>
                    <a:pt x="28360" y="6915"/>
                    <a:pt x="28007" y="6915"/>
                  </a:cubicBezTo>
                  <a:cubicBezTo>
                    <a:pt x="27816" y="6915"/>
                    <a:pt x="27626" y="6939"/>
                    <a:pt x="27440" y="6987"/>
                  </a:cubicBezTo>
                  <a:cubicBezTo>
                    <a:pt x="27213" y="7036"/>
                    <a:pt x="26997" y="7115"/>
                    <a:pt x="26791" y="7233"/>
                  </a:cubicBezTo>
                  <a:cubicBezTo>
                    <a:pt x="26771" y="6662"/>
                    <a:pt x="26633" y="6112"/>
                    <a:pt x="26387" y="5600"/>
                  </a:cubicBezTo>
                  <a:cubicBezTo>
                    <a:pt x="26269" y="5354"/>
                    <a:pt x="26092" y="5128"/>
                    <a:pt x="25886" y="4941"/>
                  </a:cubicBezTo>
                  <a:cubicBezTo>
                    <a:pt x="25669" y="4745"/>
                    <a:pt x="25404" y="4607"/>
                    <a:pt x="25109" y="4548"/>
                  </a:cubicBezTo>
                  <a:cubicBezTo>
                    <a:pt x="24988" y="4522"/>
                    <a:pt x="24863" y="4508"/>
                    <a:pt x="24740" y="4508"/>
                  </a:cubicBezTo>
                  <a:cubicBezTo>
                    <a:pt x="24314" y="4508"/>
                    <a:pt x="23900" y="4671"/>
                    <a:pt x="23663" y="5030"/>
                  </a:cubicBezTo>
                  <a:cubicBezTo>
                    <a:pt x="23702" y="4400"/>
                    <a:pt x="23732" y="3751"/>
                    <a:pt x="23545" y="3161"/>
                  </a:cubicBezTo>
                  <a:cubicBezTo>
                    <a:pt x="23496" y="3014"/>
                    <a:pt x="23437" y="2876"/>
                    <a:pt x="23358" y="2738"/>
                  </a:cubicBezTo>
                  <a:cubicBezTo>
                    <a:pt x="23034" y="2188"/>
                    <a:pt x="22493" y="1804"/>
                    <a:pt x="21873" y="1666"/>
                  </a:cubicBezTo>
                  <a:cubicBezTo>
                    <a:pt x="21630" y="1604"/>
                    <a:pt x="21381" y="1571"/>
                    <a:pt x="21130" y="1571"/>
                  </a:cubicBezTo>
                  <a:cubicBezTo>
                    <a:pt x="20945" y="1571"/>
                    <a:pt x="20759" y="1589"/>
                    <a:pt x="20575" y="1627"/>
                  </a:cubicBezTo>
                  <a:cubicBezTo>
                    <a:pt x="19523" y="1843"/>
                    <a:pt x="18637" y="2561"/>
                    <a:pt x="17959" y="3387"/>
                  </a:cubicBezTo>
                  <a:cubicBezTo>
                    <a:pt x="17890" y="2502"/>
                    <a:pt x="17143" y="1745"/>
                    <a:pt x="16277" y="1519"/>
                  </a:cubicBezTo>
                  <a:cubicBezTo>
                    <a:pt x="16248" y="1509"/>
                    <a:pt x="16228" y="1499"/>
                    <a:pt x="16198" y="1499"/>
                  </a:cubicBezTo>
                  <a:cubicBezTo>
                    <a:pt x="16001" y="1450"/>
                    <a:pt x="15796" y="1428"/>
                    <a:pt x="15590" y="1428"/>
                  </a:cubicBezTo>
                  <a:cubicBezTo>
                    <a:pt x="15550" y="1428"/>
                    <a:pt x="15511" y="1429"/>
                    <a:pt x="15471" y="1430"/>
                  </a:cubicBezTo>
                  <a:cubicBezTo>
                    <a:pt x="14851" y="1460"/>
                    <a:pt x="14241" y="1647"/>
                    <a:pt x="13710" y="1971"/>
                  </a:cubicBezTo>
                  <a:cubicBezTo>
                    <a:pt x="12943" y="2434"/>
                    <a:pt x="12333" y="3112"/>
                    <a:pt x="11783" y="3810"/>
                  </a:cubicBezTo>
                  <a:cubicBezTo>
                    <a:pt x="11511" y="2629"/>
                    <a:pt x="10298" y="1797"/>
                    <a:pt x="9107" y="1797"/>
                  </a:cubicBezTo>
                  <a:cubicBezTo>
                    <a:pt x="8792" y="1797"/>
                    <a:pt x="8478" y="1855"/>
                    <a:pt x="8183" y="1981"/>
                  </a:cubicBezTo>
                  <a:cubicBezTo>
                    <a:pt x="7937" y="1047"/>
                    <a:pt x="7121" y="309"/>
                    <a:pt x="6187" y="73"/>
                  </a:cubicBezTo>
                  <a:cubicBezTo>
                    <a:pt x="5987" y="25"/>
                    <a:pt x="5778" y="1"/>
                    <a:pt x="5569" y="1"/>
                  </a:cubicBezTo>
                  <a:close/>
                </a:path>
              </a:pathLst>
            </a:custGeom>
            <a:solidFill>
              <a:srgbClr val="000000">
                <a:alpha val="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8"/>
            <p:cNvSpPr/>
            <p:nvPr/>
          </p:nvSpPr>
          <p:spPr>
            <a:xfrm>
              <a:off x="-1569744" y="2766612"/>
              <a:ext cx="971200" cy="467047"/>
            </a:xfrm>
            <a:custGeom>
              <a:rect b="b" l="l" r="r" t="t"/>
              <a:pathLst>
                <a:path extrusionOk="0" h="11542" w="24001">
                  <a:moveTo>
                    <a:pt x="7125" y="1"/>
                  </a:moveTo>
                  <a:cubicBezTo>
                    <a:pt x="6236" y="1"/>
                    <a:pt x="5351" y="577"/>
                    <a:pt x="5108" y="1431"/>
                  </a:cubicBezTo>
                  <a:cubicBezTo>
                    <a:pt x="4834" y="1179"/>
                    <a:pt x="4474" y="1065"/>
                    <a:pt x="4105" y="1065"/>
                  </a:cubicBezTo>
                  <a:cubicBezTo>
                    <a:pt x="3653" y="1065"/>
                    <a:pt x="3187" y="1237"/>
                    <a:pt x="2846" y="1540"/>
                  </a:cubicBezTo>
                  <a:cubicBezTo>
                    <a:pt x="2757" y="1618"/>
                    <a:pt x="2679" y="1697"/>
                    <a:pt x="2610" y="1786"/>
                  </a:cubicBezTo>
                  <a:cubicBezTo>
                    <a:pt x="2148" y="2326"/>
                    <a:pt x="1951" y="3054"/>
                    <a:pt x="1902" y="3772"/>
                  </a:cubicBezTo>
                  <a:cubicBezTo>
                    <a:pt x="1850" y="3767"/>
                    <a:pt x="1800" y="3764"/>
                    <a:pt x="1750" y="3764"/>
                  </a:cubicBezTo>
                  <a:cubicBezTo>
                    <a:pt x="693" y="3764"/>
                    <a:pt x="0" y="4928"/>
                    <a:pt x="554" y="5877"/>
                  </a:cubicBezTo>
                  <a:lnTo>
                    <a:pt x="997" y="6221"/>
                  </a:lnTo>
                  <a:cubicBezTo>
                    <a:pt x="1538" y="7018"/>
                    <a:pt x="2216" y="7706"/>
                    <a:pt x="3013" y="8247"/>
                  </a:cubicBezTo>
                  <a:cubicBezTo>
                    <a:pt x="4321" y="8503"/>
                    <a:pt x="5639" y="8739"/>
                    <a:pt x="6947" y="8975"/>
                  </a:cubicBezTo>
                  <a:lnTo>
                    <a:pt x="18936" y="11138"/>
                  </a:lnTo>
                  <a:cubicBezTo>
                    <a:pt x="19890" y="11306"/>
                    <a:pt x="20863" y="11453"/>
                    <a:pt x="21847" y="11542"/>
                  </a:cubicBezTo>
                  <a:cubicBezTo>
                    <a:pt x="22132" y="11433"/>
                    <a:pt x="22397" y="11296"/>
                    <a:pt x="22653" y="11129"/>
                  </a:cubicBezTo>
                  <a:cubicBezTo>
                    <a:pt x="23440" y="10588"/>
                    <a:pt x="24000" y="9634"/>
                    <a:pt x="23853" y="8689"/>
                  </a:cubicBezTo>
                  <a:cubicBezTo>
                    <a:pt x="23853" y="8650"/>
                    <a:pt x="23843" y="8611"/>
                    <a:pt x="23833" y="8571"/>
                  </a:cubicBezTo>
                  <a:cubicBezTo>
                    <a:pt x="23705" y="8021"/>
                    <a:pt x="23322" y="7559"/>
                    <a:pt x="22810" y="7313"/>
                  </a:cubicBezTo>
                  <a:cubicBezTo>
                    <a:pt x="22608" y="7214"/>
                    <a:pt x="22386" y="7165"/>
                    <a:pt x="22166" y="7165"/>
                  </a:cubicBezTo>
                  <a:cubicBezTo>
                    <a:pt x="21969" y="7165"/>
                    <a:pt x="21772" y="7204"/>
                    <a:pt x="21591" y="7283"/>
                  </a:cubicBezTo>
                  <a:cubicBezTo>
                    <a:pt x="21748" y="6467"/>
                    <a:pt x="21394" y="5631"/>
                    <a:pt x="20706" y="5169"/>
                  </a:cubicBezTo>
                  <a:cubicBezTo>
                    <a:pt x="20480" y="5021"/>
                    <a:pt x="20234" y="4923"/>
                    <a:pt x="19968" y="4874"/>
                  </a:cubicBezTo>
                  <a:cubicBezTo>
                    <a:pt x="19844" y="4851"/>
                    <a:pt x="19719" y="4840"/>
                    <a:pt x="19594" y="4840"/>
                  </a:cubicBezTo>
                  <a:cubicBezTo>
                    <a:pt x="19176" y="4840"/>
                    <a:pt x="18763" y="4966"/>
                    <a:pt x="18414" y="5208"/>
                  </a:cubicBezTo>
                  <a:cubicBezTo>
                    <a:pt x="18513" y="4608"/>
                    <a:pt x="18523" y="3969"/>
                    <a:pt x="18306" y="3398"/>
                  </a:cubicBezTo>
                  <a:lnTo>
                    <a:pt x="18296" y="3379"/>
                  </a:lnTo>
                  <a:cubicBezTo>
                    <a:pt x="18080" y="2818"/>
                    <a:pt x="17608" y="2326"/>
                    <a:pt x="16998" y="2228"/>
                  </a:cubicBezTo>
                  <a:cubicBezTo>
                    <a:pt x="16930" y="2216"/>
                    <a:pt x="16861" y="2210"/>
                    <a:pt x="16791" y="2210"/>
                  </a:cubicBezTo>
                  <a:cubicBezTo>
                    <a:pt x="16249" y="2210"/>
                    <a:pt x="15696" y="2572"/>
                    <a:pt x="15592" y="3103"/>
                  </a:cubicBezTo>
                  <a:cubicBezTo>
                    <a:pt x="15344" y="2666"/>
                    <a:pt x="14832" y="2456"/>
                    <a:pt x="14316" y="2456"/>
                  </a:cubicBezTo>
                  <a:cubicBezTo>
                    <a:pt x="14135" y="2456"/>
                    <a:pt x="13953" y="2482"/>
                    <a:pt x="13782" y="2533"/>
                  </a:cubicBezTo>
                  <a:cubicBezTo>
                    <a:pt x="13349" y="2680"/>
                    <a:pt x="12956" y="2907"/>
                    <a:pt x="12622" y="3202"/>
                  </a:cubicBezTo>
                  <a:cubicBezTo>
                    <a:pt x="12445" y="3359"/>
                    <a:pt x="12268" y="3516"/>
                    <a:pt x="12100" y="3664"/>
                  </a:cubicBezTo>
                  <a:cubicBezTo>
                    <a:pt x="12051" y="3487"/>
                    <a:pt x="11982" y="3310"/>
                    <a:pt x="11904" y="3143"/>
                  </a:cubicBezTo>
                  <a:cubicBezTo>
                    <a:pt x="11717" y="2759"/>
                    <a:pt x="11432" y="2435"/>
                    <a:pt x="11068" y="2218"/>
                  </a:cubicBezTo>
                  <a:cubicBezTo>
                    <a:pt x="10826" y="2091"/>
                    <a:pt x="10549" y="2022"/>
                    <a:pt x="10276" y="2022"/>
                  </a:cubicBezTo>
                  <a:cubicBezTo>
                    <a:pt x="9938" y="2022"/>
                    <a:pt x="9607" y="2127"/>
                    <a:pt x="9356" y="2356"/>
                  </a:cubicBezTo>
                  <a:cubicBezTo>
                    <a:pt x="9337" y="1323"/>
                    <a:pt x="8599" y="300"/>
                    <a:pt x="7586" y="55"/>
                  </a:cubicBezTo>
                  <a:cubicBezTo>
                    <a:pt x="7435" y="18"/>
                    <a:pt x="7280" y="1"/>
                    <a:pt x="7125" y="1"/>
                  </a:cubicBezTo>
                  <a:close/>
                </a:path>
              </a:pathLst>
            </a:custGeom>
            <a:solidFill>
              <a:srgbClr val="000000">
                <a:alpha val="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8"/>
            <p:cNvSpPr/>
            <p:nvPr/>
          </p:nvSpPr>
          <p:spPr>
            <a:xfrm>
              <a:off x="-1814766" y="3042995"/>
              <a:ext cx="1342386" cy="1395314"/>
            </a:xfrm>
            <a:custGeom>
              <a:rect b="b" l="l" r="r" t="t"/>
              <a:pathLst>
                <a:path extrusionOk="0" h="34482" w="33174">
                  <a:moveTo>
                    <a:pt x="954" y="1"/>
                  </a:moveTo>
                  <a:lnTo>
                    <a:pt x="954" y="79"/>
                  </a:lnTo>
                  <a:lnTo>
                    <a:pt x="856" y="3089"/>
                  </a:lnTo>
                  <a:lnTo>
                    <a:pt x="0" y="30193"/>
                  </a:lnTo>
                  <a:lnTo>
                    <a:pt x="2095" y="30656"/>
                  </a:lnTo>
                  <a:lnTo>
                    <a:pt x="3728" y="29987"/>
                  </a:lnTo>
                  <a:lnTo>
                    <a:pt x="5016" y="31305"/>
                  </a:lnTo>
                  <a:lnTo>
                    <a:pt x="7770" y="31914"/>
                  </a:lnTo>
                  <a:lnTo>
                    <a:pt x="9648" y="30842"/>
                  </a:lnTo>
                  <a:lnTo>
                    <a:pt x="10956" y="32632"/>
                  </a:lnTo>
                  <a:lnTo>
                    <a:pt x="12904" y="33065"/>
                  </a:lnTo>
                  <a:lnTo>
                    <a:pt x="15303" y="31885"/>
                  </a:lnTo>
                  <a:lnTo>
                    <a:pt x="16474" y="33842"/>
                  </a:lnTo>
                  <a:lnTo>
                    <a:pt x="19355" y="34481"/>
                  </a:lnTo>
                  <a:lnTo>
                    <a:pt x="21794" y="30734"/>
                  </a:lnTo>
                  <a:lnTo>
                    <a:pt x="33006" y="6915"/>
                  </a:lnTo>
                  <a:lnTo>
                    <a:pt x="33085" y="6708"/>
                  </a:lnTo>
                  <a:lnTo>
                    <a:pt x="33114" y="6639"/>
                  </a:lnTo>
                  <a:lnTo>
                    <a:pt x="33173" y="6511"/>
                  </a:lnTo>
                  <a:cubicBezTo>
                    <a:pt x="33173" y="6511"/>
                    <a:pt x="32662" y="6315"/>
                    <a:pt x="31727" y="5990"/>
                  </a:cubicBezTo>
                  <a:lnTo>
                    <a:pt x="31718" y="5990"/>
                  </a:lnTo>
                  <a:cubicBezTo>
                    <a:pt x="31649" y="5980"/>
                    <a:pt x="31580" y="5951"/>
                    <a:pt x="31511" y="5931"/>
                  </a:cubicBezTo>
                  <a:cubicBezTo>
                    <a:pt x="30655" y="5646"/>
                    <a:pt x="29505" y="5282"/>
                    <a:pt x="28098" y="4859"/>
                  </a:cubicBezTo>
                  <a:cubicBezTo>
                    <a:pt x="26977" y="4525"/>
                    <a:pt x="25699" y="4161"/>
                    <a:pt x="24282" y="3787"/>
                  </a:cubicBezTo>
                  <a:cubicBezTo>
                    <a:pt x="22915" y="3433"/>
                    <a:pt x="21430" y="3050"/>
                    <a:pt x="19847" y="2695"/>
                  </a:cubicBezTo>
                  <a:cubicBezTo>
                    <a:pt x="18726" y="2430"/>
                    <a:pt x="17555" y="2184"/>
                    <a:pt x="16346" y="1938"/>
                  </a:cubicBezTo>
                  <a:cubicBezTo>
                    <a:pt x="15608" y="1791"/>
                    <a:pt x="14851" y="1653"/>
                    <a:pt x="14084" y="1515"/>
                  </a:cubicBezTo>
                  <a:cubicBezTo>
                    <a:pt x="11261" y="1004"/>
                    <a:pt x="8262" y="561"/>
                    <a:pt x="5193" y="286"/>
                  </a:cubicBezTo>
                  <a:cubicBezTo>
                    <a:pt x="3787" y="158"/>
                    <a:pt x="2371" y="60"/>
                    <a:pt x="9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8"/>
            <p:cNvSpPr/>
            <p:nvPr/>
          </p:nvSpPr>
          <p:spPr>
            <a:xfrm>
              <a:off x="-1729989" y="3062094"/>
              <a:ext cx="265855" cy="1247657"/>
            </a:xfrm>
            <a:custGeom>
              <a:rect b="b" l="l" r="r" t="t"/>
              <a:pathLst>
                <a:path extrusionOk="0" h="30833" w="6570">
                  <a:moveTo>
                    <a:pt x="2302" y="1"/>
                  </a:moveTo>
                  <a:lnTo>
                    <a:pt x="0" y="30184"/>
                  </a:lnTo>
                  <a:lnTo>
                    <a:pt x="2921" y="30833"/>
                  </a:lnTo>
                  <a:lnTo>
                    <a:pt x="6570" y="276"/>
                  </a:lnTo>
                  <a:lnTo>
                    <a:pt x="230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8"/>
            <p:cNvSpPr/>
            <p:nvPr/>
          </p:nvSpPr>
          <p:spPr>
            <a:xfrm>
              <a:off x="-1500750" y="3097907"/>
              <a:ext cx="349051" cy="1265179"/>
            </a:xfrm>
            <a:custGeom>
              <a:rect b="b" l="l" r="r" t="t"/>
              <a:pathLst>
                <a:path extrusionOk="0" h="31266" w="8626">
                  <a:moveTo>
                    <a:pt x="4357" y="1"/>
                  </a:moveTo>
                  <a:lnTo>
                    <a:pt x="0" y="30557"/>
                  </a:lnTo>
                  <a:lnTo>
                    <a:pt x="3196" y="31266"/>
                  </a:lnTo>
                  <a:lnTo>
                    <a:pt x="8576" y="581"/>
                  </a:lnTo>
                  <a:lnTo>
                    <a:pt x="8625" y="345"/>
                  </a:lnTo>
                  <a:lnTo>
                    <a:pt x="6324" y="158"/>
                  </a:lnTo>
                  <a:lnTo>
                    <a:pt x="43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8"/>
            <p:cNvSpPr/>
            <p:nvPr/>
          </p:nvSpPr>
          <p:spPr>
            <a:xfrm>
              <a:off x="-1292634" y="3141691"/>
              <a:ext cx="464053" cy="1270763"/>
            </a:xfrm>
            <a:custGeom>
              <a:rect b="b" l="l" r="r" t="t"/>
              <a:pathLst>
                <a:path extrusionOk="0" h="31404" w="11468">
                  <a:moveTo>
                    <a:pt x="7003" y="1"/>
                  </a:moveTo>
                  <a:lnTo>
                    <a:pt x="6944" y="256"/>
                  </a:lnTo>
                  <a:lnTo>
                    <a:pt x="1" y="30616"/>
                  </a:lnTo>
                  <a:lnTo>
                    <a:pt x="3571" y="31403"/>
                  </a:lnTo>
                  <a:lnTo>
                    <a:pt x="11379" y="1348"/>
                  </a:lnTo>
                  <a:lnTo>
                    <a:pt x="11468" y="1014"/>
                  </a:lnTo>
                  <a:lnTo>
                    <a:pt x="700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8"/>
            <p:cNvSpPr/>
            <p:nvPr/>
          </p:nvSpPr>
          <p:spPr>
            <a:xfrm>
              <a:off x="-1031548" y="3220883"/>
              <a:ext cx="556798" cy="1235720"/>
            </a:xfrm>
            <a:custGeom>
              <a:rect b="b" l="l" r="r" t="t"/>
              <a:pathLst>
                <a:path extrusionOk="0" h="30538" w="13760">
                  <a:moveTo>
                    <a:pt x="8881" y="1"/>
                  </a:moveTo>
                  <a:lnTo>
                    <a:pt x="8743" y="463"/>
                  </a:lnTo>
                  <a:lnTo>
                    <a:pt x="0" y="30085"/>
                  </a:lnTo>
                  <a:lnTo>
                    <a:pt x="2036" y="30538"/>
                  </a:lnTo>
                  <a:lnTo>
                    <a:pt x="13651" y="2509"/>
                  </a:lnTo>
                  <a:lnTo>
                    <a:pt x="13730" y="2312"/>
                  </a:lnTo>
                  <a:lnTo>
                    <a:pt x="13759" y="2243"/>
                  </a:lnTo>
                  <a:lnTo>
                    <a:pt x="12372" y="1594"/>
                  </a:lnTo>
                  <a:lnTo>
                    <a:pt x="12363" y="1594"/>
                  </a:lnTo>
                  <a:lnTo>
                    <a:pt x="888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8"/>
            <p:cNvSpPr/>
            <p:nvPr/>
          </p:nvSpPr>
          <p:spPr>
            <a:xfrm>
              <a:off x="-1780167" y="3046596"/>
              <a:ext cx="1304187" cy="275809"/>
            </a:xfrm>
            <a:custGeom>
              <a:rect b="b" l="l" r="r" t="t"/>
              <a:pathLst>
                <a:path extrusionOk="0" h="6816" w="32230">
                  <a:moveTo>
                    <a:pt x="89" y="0"/>
                  </a:moveTo>
                  <a:lnTo>
                    <a:pt x="1" y="3010"/>
                  </a:lnTo>
                  <a:cubicBezTo>
                    <a:pt x="504" y="2996"/>
                    <a:pt x="1261" y="2982"/>
                    <a:pt x="2233" y="2982"/>
                  </a:cubicBezTo>
                  <a:cubicBezTo>
                    <a:pt x="7691" y="2982"/>
                    <a:pt x="19938" y="3418"/>
                    <a:pt x="32151" y="6816"/>
                  </a:cubicBezTo>
                  <a:lnTo>
                    <a:pt x="32230" y="6619"/>
                  </a:lnTo>
                  <a:lnTo>
                    <a:pt x="30656" y="5842"/>
                  </a:lnTo>
                  <a:cubicBezTo>
                    <a:pt x="26663" y="4524"/>
                    <a:pt x="15983" y="1279"/>
                    <a:pt x="4338" y="207"/>
                  </a:cubicBezTo>
                  <a:lnTo>
                    <a:pt x="89" y="0"/>
                  </a:ln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8"/>
            <p:cNvSpPr/>
            <p:nvPr/>
          </p:nvSpPr>
          <p:spPr>
            <a:xfrm>
              <a:off x="-1808817" y="2979585"/>
              <a:ext cx="1427969" cy="348363"/>
            </a:xfrm>
            <a:custGeom>
              <a:rect b="b" l="l" r="r" t="t"/>
              <a:pathLst>
                <a:path extrusionOk="0" h="8609" w="35289">
                  <a:moveTo>
                    <a:pt x="3400" y="0"/>
                  </a:moveTo>
                  <a:cubicBezTo>
                    <a:pt x="2419" y="0"/>
                    <a:pt x="1643" y="30"/>
                    <a:pt x="1083" y="63"/>
                  </a:cubicBezTo>
                  <a:cubicBezTo>
                    <a:pt x="473" y="102"/>
                    <a:pt x="1" y="614"/>
                    <a:pt x="21" y="1224"/>
                  </a:cubicBezTo>
                  <a:lnTo>
                    <a:pt x="21" y="1342"/>
                  </a:lnTo>
                  <a:cubicBezTo>
                    <a:pt x="40" y="1932"/>
                    <a:pt x="502" y="2404"/>
                    <a:pt x="1093" y="2433"/>
                  </a:cubicBezTo>
                  <a:cubicBezTo>
                    <a:pt x="3905" y="2581"/>
                    <a:pt x="11862" y="3053"/>
                    <a:pt x="17733" y="4144"/>
                  </a:cubicBezTo>
                  <a:cubicBezTo>
                    <a:pt x="23575" y="5236"/>
                    <a:pt x="31010" y="7655"/>
                    <a:pt x="33656" y="8550"/>
                  </a:cubicBezTo>
                  <a:cubicBezTo>
                    <a:pt x="33774" y="8590"/>
                    <a:pt x="33894" y="8609"/>
                    <a:pt x="34013" y="8609"/>
                  </a:cubicBezTo>
                  <a:cubicBezTo>
                    <a:pt x="34457" y="8609"/>
                    <a:pt x="34874" y="8346"/>
                    <a:pt x="35052" y="7911"/>
                  </a:cubicBezTo>
                  <a:cubicBezTo>
                    <a:pt x="35288" y="7351"/>
                    <a:pt x="35032" y="6701"/>
                    <a:pt x="34472" y="6456"/>
                  </a:cubicBezTo>
                  <a:cubicBezTo>
                    <a:pt x="32466" y="5561"/>
                    <a:pt x="27322" y="3545"/>
                    <a:pt x="18471" y="1715"/>
                  </a:cubicBezTo>
                  <a:cubicBezTo>
                    <a:pt x="11629" y="296"/>
                    <a:pt x="6495" y="0"/>
                    <a:pt x="34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8"/>
            <p:cNvSpPr/>
            <p:nvPr/>
          </p:nvSpPr>
          <p:spPr>
            <a:xfrm>
              <a:off x="-585411" y="3604985"/>
              <a:ext cx="373694" cy="219684"/>
            </a:xfrm>
            <a:custGeom>
              <a:rect b="b" l="l" r="r" t="t"/>
              <a:pathLst>
                <a:path extrusionOk="0" h="5429" w="9235">
                  <a:moveTo>
                    <a:pt x="4022" y="255"/>
                  </a:moveTo>
                  <a:cubicBezTo>
                    <a:pt x="4081" y="255"/>
                    <a:pt x="4140" y="265"/>
                    <a:pt x="4199" y="275"/>
                  </a:cubicBezTo>
                  <a:cubicBezTo>
                    <a:pt x="4632" y="324"/>
                    <a:pt x="5026" y="570"/>
                    <a:pt x="5252" y="944"/>
                  </a:cubicBezTo>
                  <a:cubicBezTo>
                    <a:pt x="5626" y="1593"/>
                    <a:pt x="5488" y="2527"/>
                    <a:pt x="4927" y="3206"/>
                  </a:cubicBezTo>
                  <a:cubicBezTo>
                    <a:pt x="4632" y="3569"/>
                    <a:pt x="4239" y="3845"/>
                    <a:pt x="3796" y="4022"/>
                  </a:cubicBezTo>
                  <a:cubicBezTo>
                    <a:pt x="3206" y="3402"/>
                    <a:pt x="2882" y="2576"/>
                    <a:pt x="2872" y="1720"/>
                  </a:cubicBezTo>
                  <a:cubicBezTo>
                    <a:pt x="2872" y="1366"/>
                    <a:pt x="2941" y="885"/>
                    <a:pt x="3265" y="560"/>
                  </a:cubicBezTo>
                  <a:cubicBezTo>
                    <a:pt x="3454" y="372"/>
                    <a:pt x="3714" y="264"/>
                    <a:pt x="3987" y="264"/>
                  </a:cubicBezTo>
                  <a:cubicBezTo>
                    <a:pt x="3999" y="264"/>
                    <a:pt x="4011" y="265"/>
                    <a:pt x="4022" y="265"/>
                  </a:cubicBezTo>
                  <a:lnTo>
                    <a:pt x="4022" y="255"/>
                  </a:lnTo>
                  <a:close/>
                  <a:moveTo>
                    <a:pt x="4023" y="1"/>
                  </a:moveTo>
                  <a:cubicBezTo>
                    <a:pt x="3676" y="1"/>
                    <a:pt x="3337" y="130"/>
                    <a:pt x="3078" y="373"/>
                  </a:cubicBezTo>
                  <a:cubicBezTo>
                    <a:pt x="2695" y="766"/>
                    <a:pt x="2616" y="1317"/>
                    <a:pt x="2616" y="1720"/>
                  </a:cubicBezTo>
                  <a:cubicBezTo>
                    <a:pt x="2616" y="2606"/>
                    <a:pt x="2950" y="3451"/>
                    <a:pt x="3541" y="4120"/>
                  </a:cubicBezTo>
                  <a:cubicBezTo>
                    <a:pt x="3274" y="4190"/>
                    <a:pt x="3007" y="4226"/>
                    <a:pt x="2736" y="4226"/>
                  </a:cubicBezTo>
                  <a:cubicBezTo>
                    <a:pt x="2628" y="4226"/>
                    <a:pt x="2519" y="4220"/>
                    <a:pt x="2410" y="4209"/>
                  </a:cubicBezTo>
                  <a:cubicBezTo>
                    <a:pt x="1456" y="4061"/>
                    <a:pt x="639" y="3451"/>
                    <a:pt x="246" y="2576"/>
                  </a:cubicBezTo>
                  <a:lnTo>
                    <a:pt x="0" y="2684"/>
                  </a:lnTo>
                  <a:cubicBezTo>
                    <a:pt x="433" y="3648"/>
                    <a:pt x="1328" y="4317"/>
                    <a:pt x="2370" y="4464"/>
                  </a:cubicBezTo>
                  <a:cubicBezTo>
                    <a:pt x="2498" y="4481"/>
                    <a:pt x="2626" y="4489"/>
                    <a:pt x="2753" y="4489"/>
                  </a:cubicBezTo>
                  <a:cubicBezTo>
                    <a:pt x="3086" y="4489"/>
                    <a:pt x="3417" y="4433"/>
                    <a:pt x="3737" y="4327"/>
                  </a:cubicBezTo>
                  <a:cubicBezTo>
                    <a:pt x="4455" y="4995"/>
                    <a:pt x="5399" y="5389"/>
                    <a:pt x="6383" y="5428"/>
                  </a:cubicBezTo>
                  <a:lnTo>
                    <a:pt x="6511" y="5428"/>
                  </a:lnTo>
                  <a:cubicBezTo>
                    <a:pt x="7524" y="5428"/>
                    <a:pt x="8724" y="4986"/>
                    <a:pt x="9235" y="3963"/>
                  </a:cubicBezTo>
                  <a:lnTo>
                    <a:pt x="8999" y="3845"/>
                  </a:lnTo>
                  <a:cubicBezTo>
                    <a:pt x="8534" y="4766"/>
                    <a:pt x="7418" y="5164"/>
                    <a:pt x="6492" y="5164"/>
                  </a:cubicBezTo>
                  <a:cubicBezTo>
                    <a:pt x="6458" y="5164"/>
                    <a:pt x="6425" y="5164"/>
                    <a:pt x="6393" y="5163"/>
                  </a:cubicBezTo>
                  <a:cubicBezTo>
                    <a:pt x="5517" y="5123"/>
                    <a:pt x="4681" y="4799"/>
                    <a:pt x="4013" y="4228"/>
                  </a:cubicBezTo>
                  <a:cubicBezTo>
                    <a:pt x="4455" y="4032"/>
                    <a:pt x="4839" y="3746"/>
                    <a:pt x="5144" y="3373"/>
                  </a:cubicBezTo>
                  <a:cubicBezTo>
                    <a:pt x="5773" y="2615"/>
                    <a:pt x="5911" y="1553"/>
                    <a:pt x="5488" y="816"/>
                  </a:cubicBezTo>
                  <a:cubicBezTo>
                    <a:pt x="5222" y="373"/>
                    <a:pt x="4760" y="78"/>
                    <a:pt x="4249" y="19"/>
                  </a:cubicBezTo>
                  <a:cubicBezTo>
                    <a:pt x="4174" y="7"/>
                    <a:pt x="4098" y="1"/>
                    <a:pt x="40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8"/>
            <p:cNvSpPr/>
            <p:nvPr/>
          </p:nvSpPr>
          <p:spPr>
            <a:xfrm>
              <a:off x="-906103" y="4148321"/>
              <a:ext cx="550324" cy="499338"/>
            </a:xfrm>
            <a:custGeom>
              <a:rect b="b" l="l" r="r" t="t"/>
              <a:pathLst>
                <a:path extrusionOk="0" h="12340" w="13600">
                  <a:moveTo>
                    <a:pt x="8220" y="5337"/>
                  </a:moveTo>
                  <a:lnTo>
                    <a:pt x="8220" y="5337"/>
                  </a:lnTo>
                  <a:cubicBezTo>
                    <a:pt x="8328" y="5347"/>
                    <a:pt x="8427" y="5357"/>
                    <a:pt x="8535" y="5376"/>
                  </a:cubicBezTo>
                  <a:cubicBezTo>
                    <a:pt x="8879" y="5435"/>
                    <a:pt x="9518" y="5622"/>
                    <a:pt x="9764" y="6124"/>
                  </a:cubicBezTo>
                  <a:cubicBezTo>
                    <a:pt x="9872" y="6370"/>
                    <a:pt x="9853" y="6655"/>
                    <a:pt x="9725" y="6891"/>
                  </a:cubicBezTo>
                  <a:cubicBezTo>
                    <a:pt x="9636" y="7048"/>
                    <a:pt x="9479" y="7157"/>
                    <a:pt x="9302" y="7176"/>
                  </a:cubicBezTo>
                  <a:cubicBezTo>
                    <a:pt x="9288" y="7177"/>
                    <a:pt x="9275" y="7178"/>
                    <a:pt x="9261" y="7178"/>
                  </a:cubicBezTo>
                  <a:cubicBezTo>
                    <a:pt x="8888" y="7178"/>
                    <a:pt x="8608" y="6789"/>
                    <a:pt x="8466" y="6429"/>
                  </a:cubicBezTo>
                  <a:cubicBezTo>
                    <a:pt x="8318" y="6075"/>
                    <a:pt x="8240" y="5711"/>
                    <a:pt x="8220" y="5337"/>
                  </a:cubicBezTo>
                  <a:close/>
                  <a:moveTo>
                    <a:pt x="4070" y="9232"/>
                  </a:moveTo>
                  <a:cubicBezTo>
                    <a:pt x="4345" y="9310"/>
                    <a:pt x="4601" y="9418"/>
                    <a:pt x="4847" y="9576"/>
                  </a:cubicBezTo>
                  <a:cubicBezTo>
                    <a:pt x="5161" y="9782"/>
                    <a:pt x="5368" y="10018"/>
                    <a:pt x="5437" y="10274"/>
                  </a:cubicBezTo>
                  <a:cubicBezTo>
                    <a:pt x="5516" y="10540"/>
                    <a:pt x="5417" y="10884"/>
                    <a:pt x="5152" y="10992"/>
                  </a:cubicBezTo>
                  <a:cubicBezTo>
                    <a:pt x="5101" y="11013"/>
                    <a:pt x="5046" y="11024"/>
                    <a:pt x="4992" y="11024"/>
                  </a:cubicBezTo>
                  <a:cubicBezTo>
                    <a:pt x="4920" y="11024"/>
                    <a:pt x="4849" y="11006"/>
                    <a:pt x="4788" y="10972"/>
                  </a:cubicBezTo>
                  <a:cubicBezTo>
                    <a:pt x="4542" y="10845"/>
                    <a:pt x="4306" y="10520"/>
                    <a:pt x="4207" y="10166"/>
                  </a:cubicBezTo>
                  <a:cubicBezTo>
                    <a:pt x="4119" y="9861"/>
                    <a:pt x="4070" y="9546"/>
                    <a:pt x="4070" y="9232"/>
                  </a:cubicBezTo>
                  <a:close/>
                  <a:moveTo>
                    <a:pt x="12173" y="0"/>
                  </a:moveTo>
                  <a:cubicBezTo>
                    <a:pt x="11930" y="0"/>
                    <a:pt x="11681" y="35"/>
                    <a:pt x="11436" y="105"/>
                  </a:cubicBezTo>
                  <a:cubicBezTo>
                    <a:pt x="10807" y="292"/>
                    <a:pt x="10197" y="685"/>
                    <a:pt x="9597" y="1305"/>
                  </a:cubicBezTo>
                  <a:cubicBezTo>
                    <a:pt x="8682" y="2239"/>
                    <a:pt x="7955" y="3645"/>
                    <a:pt x="7945" y="5062"/>
                  </a:cubicBezTo>
                  <a:lnTo>
                    <a:pt x="7905" y="5062"/>
                  </a:lnTo>
                  <a:cubicBezTo>
                    <a:pt x="7887" y="5061"/>
                    <a:pt x="7868" y="5061"/>
                    <a:pt x="7850" y="5061"/>
                  </a:cubicBezTo>
                  <a:cubicBezTo>
                    <a:pt x="5701" y="5061"/>
                    <a:pt x="3921" y="6752"/>
                    <a:pt x="3814" y="8907"/>
                  </a:cubicBezTo>
                  <a:cubicBezTo>
                    <a:pt x="3637" y="8877"/>
                    <a:pt x="3462" y="8863"/>
                    <a:pt x="3290" y="8863"/>
                  </a:cubicBezTo>
                  <a:cubicBezTo>
                    <a:pt x="1474" y="8863"/>
                    <a:pt x="1" y="10462"/>
                    <a:pt x="234" y="12339"/>
                  </a:cubicBezTo>
                  <a:lnTo>
                    <a:pt x="500" y="12300"/>
                  </a:lnTo>
                  <a:cubicBezTo>
                    <a:pt x="286" y="10592"/>
                    <a:pt x="1635" y="9133"/>
                    <a:pt x="3277" y="9133"/>
                  </a:cubicBezTo>
                  <a:cubicBezTo>
                    <a:pt x="3450" y="9133"/>
                    <a:pt x="3626" y="9149"/>
                    <a:pt x="3804" y="9182"/>
                  </a:cubicBezTo>
                  <a:cubicBezTo>
                    <a:pt x="3804" y="9537"/>
                    <a:pt x="3853" y="9891"/>
                    <a:pt x="3952" y="10235"/>
                  </a:cubicBezTo>
                  <a:cubicBezTo>
                    <a:pt x="4040" y="10559"/>
                    <a:pt x="4286" y="11012"/>
                    <a:pt x="4670" y="11208"/>
                  </a:cubicBezTo>
                  <a:cubicBezTo>
                    <a:pt x="4777" y="11259"/>
                    <a:pt x="4890" y="11287"/>
                    <a:pt x="5005" y="11287"/>
                  </a:cubicBezTo>
                  <a:cubicBezTo>
                    <a:pt x="5090" y="11287"/>
                    <a:pt x="5176" y="11272"/>
                    <a:pt x="5260" y="11238"/>
                  </a:cubicBezTo>
                  <a:cubicBezTo>
                    <a:pt x="5673" y="11081"/>
                    <a:pt x="5811" y="10579"/>
                    <a:pt x="5702" y="10205"/>
                  </a:cubicBezTo>
                  <a:cubicBezTo>
                    <a:pt x="5614" y="9881"/>
                    <a:pt x="5378" y="9596"/>
                    <a:pt x="4994" y="9350"/>
                  </a:cubicBezTo>
                  <a:cubicBezTo>
                    <a:pt x="4709" y="9173"/>
                    <a:pt x="4404" y="9035"/>
                    <a:pt x="4080" y="8956"/>
                  </a:cubicBezTo>
                  <a:cubicBezTo>
                    <a:pt x="4157" y="6927"/>
                    <a:pt x="5829" y="5326"/>
                    <a:pt x="7845" y="5326"/>
                  </a:cubicBezTo>
                  <a:cubicBezTo>
                    <a:pt x="7882" y="5326"/>
                    <a:pt x="7918" y="5326"/>
                    <a:pt x="7955" y="5327"/>
                  </a:cubicBezTo>
                  <a:cubicBezTo>
                    <a:pt x="7984" y="5740"/>
                    <a:pt x="8073" y="6144"/>
                    <a:pt x="8230" y="6527"/>
                  </a:cubicBezTo>
                  <a:cubicBezTo>
                    <a:pt x="8410" y="6972"/>
                    <a:pt x="8772" y="7444"/>
                    <a:pt x="9263" y="7444"/>
                  </a:cubicBezTo>
                  <a:cubicBezTo>
                    <a:pt x="9282" y="7444"/>
                    <a:pt x="9302" y="7443"/>
                    <a:pt x="9322" y="7442"/>
                  </a:cubicBezTo>
                  <a:cubicBezTo>
                    <a:pt x="9597" y="7422"/>
                    <a:pt x="9833" y="7265"/>
                    <a:pt x="9961" y="7029"/>
                  </a:cubicBezTo>
                  <a:cubicBezTo>
                    <a:pt x="10148" y="6714"/>
                    <a:pt x="10158" y="6330"/>
                    <a:pt x="10010" y="6006"/>
                  </a:cubicBezTo>
                  <a:cubicBezTo>
                    <a:pt x="9705" y="5396"/>
                    <a:pt x="8987" y="5190"/>
                    <a:pt x="8584" y="5121"/>
                  </a:cubicBezTo>
                  <a:cubicBezTo>
                    <a:pt x="8466" y="5101"/>
                    <a:pt x="8338" y="5081"/>
                    <a:pt x="8220" y="5072"/>
                  </a:cubicBezTo>
                  <a:cubicBezTo>
                    <a:pt x="8220" y="3724"/>
                    <a:pt x="8918" y="2387"/>
                    <a:pt x="9794" y="1492"/>
                  </a:cubicBezTo>
                  <a:cubicBezTo>
                    <a:pt x="10364" y="902"/>
                    <a:pt x="10925" y="528"/>
                    <a:pt x="11515" y="361"/>
                  </a:cubicBezTo>
                  <a:cubicBezTo>
                    <a:pt x="11736" y="298"/>
                    <a:pt x="11962" y="268"/>
                    <a:pt x="12182" y="268"/>
                  </a:cubicBezTo>
                  <a:cubicBezTo>
                    <a:pt x="12655" y="268"/>
                    <a:pt x="13103" y="410"/>
                    <a:pt x="13433" y="685"/>
                  </a:cubicBezTo>
                  <a:lnTo>
                    <a:pt x="13600" y="479"/>
                  </a:lnTo>
                  <a:cubicBezTo>
                    <a:pt x="13221" y="167"/>
                    <a:pt x="12711" y="0"/>
                    <a:pt x="121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8"/>
            <p:cNvSpPr/>
            <p:nvPr/>
          </p:nvSpPr>
          <p:spPr>
            <a:xfrm>
              <a:off x="-2335319" y="3672199"/>
              <a:ext cx="1788108" cy="1024412"/>
            </a:xfrm>
            <a:custGeom>
              <a:rect b="b" l="l" r="r" t="t"/>
              <a:pathLst>
                <a:path extrusionOk="0" h="25316" w="44189">
                  <a:moveTo>
                    <a:pt x="38346" y="0"/>
                  </a:moveTo>
                  <a:lnTo>
                    <a:pt x="9255" y="4200"/>
                  </a:lnTo>
                  <a:lnTo>
                    <a:pt x="9865" y="8340"/>
                  </a:lnTo>
                  <a:lnTo>
                    <a:pt x="2371" y="9196"/>
                  </a:lnTo>
                  <a:cubicBezTo>
                    <a:pt x="2371" y="9196"/>
                    <a:pt x="2616" y="12904"/>
                    <a:pt x="0" y="13631"/>
                  </a:cubicBezTo>
                  <a:lnTo>
                    <a:pt x="2312" y="22886"/>
                  </a:lnTo>
                  <a:cubicBezTo>
                    <a:pt x="2312" y="22886"/>
                    <a:pt x="2671" y="22799"/>
                    <a:pt x="3191" y="22799"/>
                  </a:cubicBezTo>
                  <a:cubicBezTo>
                    <a:pt x="4245" y="22799"/>
                    <a:pt x="5961" y="23156"/>
                    <a:pt x="6698" y="25315"/>
                  </a:cubicBezTo>
                  <a:lnTo>
                    <a:pt x="35966" y="20880"/>
                  </a:lnTo>
                  <a:cubicBezTo>
                    <a:pt x="35966" y="20880"/>
                    <a:pt x="35661" y="17713"/>
                    <a:pt x="38887" y="16985"/>
                  </a:cubicBezTo>
                  <a:lnTo>
                    <a:pt x="38641" y="15343"/>
                  </a:lnTo>
                  <a:lnTo>
                    <a:pt x="41936" y="14428"/>
                  </a:lnTo>
                  <a:cubicBezTo>
                    <a:pt x="41936" y="14428"/>
                    <a:pt x="41326" y="11015"/>
                    <a:pt x="44188" y="10288"/>
                  </a:cubicBezTo>
                  <a:lnTo>
                    <a:pt x="42605" y="1948"/>
                  </a:lnTo>
                  <a:cubicBezTo>
                    <a:pt x="42605" y="1948"/>
                    <a:pt x="42222" y="2024"/>
                    <a:pt x="41680" y="2024"/>
                  </a:cubicBezTo>
                  <a:cubicBezTo>
                    <a:pt x="40620" y="2024"/>
                    <a:pt x="38952" y="1731"/>
                    <a:pt x="383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8"/>
            <p:cNvSpPr/>
            <p:nvPr/>
          </p:nvSpPr>
          <p:spPr>
            <a:xfrm>
              <a:off x="-1960848" y="3842115"/>
              <a:ext cx="934094" cy="167606"/>
            </a:xfrm>
            <a:custGeom>
              <a:rect b="b" l="l" r="r" t="t"/>
              <a:pathLst>
                <a:path extrusionOk="0" h="4142" w="23084">
                  <a:moveTo>
                    <a:pt x="1" y="1"/>
                  </a:moveTo>
                  <a:lnTo>
                    <a:pt x="611" y="4141"/>
                  </a:lnTo>
                  <a:lnTo>
                    <a:pt x="23083" y="837"/>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8"/>
            <p:cNvSpPr/>
            <p:nvPr/>
          </p:nvSpPr>
          <p:spPr>
            <a:xfrm>
              <a:off x="-1030779" y="3875904"/>
              <a:ext cx="274272" cy="488413"/>
            </a:xfrm>
            <a:custGeom>
              <a:rect b="b" l="l" r="r" t="t"/>
              <a:pathLst>
                <a:path extrusionOk="0" h="12070" w="6778">
                  <a:moveTo>
                    <a:pt x="130" y="0"/>
                  </a:moveTo>
                  <a:cubicBezTo>
                    <a:pt x="123" y="0"/>
                    <a:pt x="116" y="1"/>
                    <a:pt x="109" y="2"/>
                  </a:cubicBezTo>
                  <a:cubicBezTo>
                    <a:pt x="50" y="22"/>
                    <a:pt x="1" y="81"/>
                    <a:pt x="21" y="140"/>
                  </a:cubicBezTo>
                  <a:cubicBezTo>
                    <a:pt x="188" y="867"/>
                    <a:pt x="620" y="1507"/>
                    <a:pt x="1240" y="1929"/>
                  </a:cubicBezTo>
                  <a:cubicBezTo>
                    <a:pt x="1772" y="2289"/>
                    <a:pt x="2426" y="2469"/>
                    <a:pt x="3191" y="2469"/>
                  </a:cubicBezTo>
                  <a:cubicBezTo>
                    <a:pt x="3514" y="2469"/>
                    <a:pt x="3857" y="2436"/>
                    <a:pt x="4220" y="2372"/>
                  </a:cubicBezTo>
                  <a:lnTo>
                    <a:pt x="6531" y="11981"/>
                  </a:lnTo>
                  <a:cubicBezTo>
                    <a:pt x="6541" y="12030"/>
                    <a:pt x="6590" y="12069"/>
                    <a:pt x="6649" y="12069"/>
                  </a:cubicBezTo>
                  <a:cubicBezTo>
                    <a:pt x="6659" y="12069"/>
                    <a:pt x="6669" y="12059"/>
                    <a:pt x="6679" y="12059"/>
                  </a:cubicBezTo>
                  <a:cubicBezTo>
                    <a:pt x="6738" y="12040"/>
                    <a:pt x="6777" y="11981"/>
                    <a:pt x="6767" y="11912"/>
                  </a:cubicBezTo>
                  <a:lnTo>
                    <a:pt x="4427" y="2205"/>
                  </a:lnTo>
                  <a:cubicBezTo>
                    <a:pt x="4409" y="2152"/>
                    <a:pt x="4360" y="2115"/>
                    <a:pt x="4307" y="2115"/>
                  </a:cubicBezTo>
                  <a:cubicBezTo>
                    <a:pt x="4301" y="2115"/>
                    <a:pt x="4295" y="2115"/>
                    <a:pt x="4289" y="2116"/>
                  </a:cubicBezTo>
                  <a:cubicBezTo>
                    <a:pt x="3900" y="2193"/>
                    <a:pt x="3533" y="2231"/>
                    <a:pt x="3191" y="2231"/>
                  </a:cubicBezTo>
                  <a:cubicBezTo>
                    <a:pt x="2477" y="2231"/>
                    <a:pt x="1866" y="2065"/>
                    <a:pt x="1368" y="1733"/>
                  </a:cubicBezTo>
                  <a:cubicBezTo>
                    <a:pt x="807" y="1339"/>
                    <a:pt x="414" y="759"/>
                    <a:pt x="247" y="100"/>
                  </a:cubicBezTo>
                  <a:cubicBezTo>
                    <a:pt x="238" y="38"/>
                    <a:pt x="189" y="0"/>
                    <a:pt x="1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8"/>
            <p:cNvSpPr/>
            <p:nvPr/>
          </p:nvSpPr>
          <p:spPr>
            <a:xfrm>
              <a:off x="-819021" y="3790804"/>
              <a:ext cx="139321" cy="332744"/>
            </a:xfrm>
            <a:custGeom>
              <a:rect b="b" l="l" r="r" t="t"/>
              <a:pathLst>
                <a:path extrusionOk="0" h="8223" w="3443">
                  <a:moveTo>
                    <a:pt x="1800" y="0"/>
                  </a:moveTo>
                  <a:lnTo>
                    <a:pt x="0" y="246"/>
                  </a:lnTo>
                  <a:lnTo>
                    <a:pt x="1711" y="8222"/>
                  </a:lnTo>
                  <a:lnTo>
                    <a:pt x="3442" y="7976"/>
                  </a:lnTo>
                  <a:lnTo>
                    <a:pt x="1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8"/>
            <p:cNvSpPr/>
            <p:nvPr/>
          </p:nvSpPr>
          <p:spPr>
            <a:xfrm>
              <a:off x="-1088079" y="4035542"/>
              <a:ext cx="139321" cy="332339"/>
            </a:xfrm>
            <a:custGeom>
              <a:rect b="b" l="l" r="r" t="t"/>
              <a:pathLst>
                <a:path extrusionOk="0" h="8213" w="3443">
                  <a:moveTo>
                    <a:pt x="1800" y="1"/>
                  </a:moveTo>
                  <a:lnTo>
                    <a:pt x="1" y="246"/>
                  </a:lnTo>
                  <a:lnTo>
                    <a:pt x="1712" y="8213"/>
                  </a:lnTo>
                  <a:lnTo>
                    <a:pt x="3443" y="7977"/>
                  </a:lnTo>
                  <a:lnTo>
                    <a:pt x="18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8"/>
            <p:cNvSpPr/>
            <p:nvPr/>
          </p:nvSpPr>
          <p:spPr>
            <a:xfrm>
              <a:off x="-1992249" y="4238357"/>
              <a:ext cx="125765" cy="156721"/>
            </a:xfrm>
            <a:custGeom>
              <a:rect b="b" l="l" r="r" t="t"/>
              <a:pathLst>
                <a:path extrusionOk="0" h="3873" w="3108">
                  <a:moveTo>
                    <a:pt x="1738" y="0"/>
                  </a:moveTo>
                  <a:cubicBezTo>
                    <a:pt x="1677" y="0"/>
                    <a:pt x="1616" y="5"/>
                    <a:pt x="1554" y="14"/>
                  </a:cubicBezTo>
                  <a:cubicBezTo>
                    <a:pt x="374" y="171"/>
                    <a:pt x="0" y="1293"/>
                    <a:pt x="128" y="2227"/>
                  </a:cubicBezTo>
                  <a:cubicBezTo>
                    <a:pt x="245" y="3070"/>
                    <a:pt x="623" y="3873"/>
                    <a:pt x="1674" y="3873"/>
                  </a:cubicBezTo>
                  <a:cubicBezTo>
                    <a:pt x="1775" y="3873"/>
                    <a:pt x="1883" y="3865"/>
                    <a:pt x="1996" y="3850"/>
                  </a:cubicBezTo>
                  <a:cubicBezTo>
                    <a:pt x="2616" y="3761"/>
                    <a:pt x="2950" y="3378"/>
                    <a:pt x="3108" y="2778"/>
                  </a:cubicBezTo>
                  <a:lnTo>
                    <a:pt x="2980" y="2738"/>
                  </a:lnTo>
                  <a:cubicBezTo>
                    <a:pt x="2862" y="3181"/>
                    <a:pt x="2557" y="3584"/>
                    <a:pt x="2036" y="3653"/>
                  </a:cubicBezTo>
                  <a:cubicBezTo>
                    <a:pt x="1997" y="3658"/>
                    <a:pt x="1960" y="3661"/>
                    <a:pt x="1923" y="3661"/>
                  </a:cubicBezTo>
                  <a:cubicBezTo>
                    <a:pt x="1293" y="3661"/>
                    <a:pt x="918" y="2887"/>
                    <a:pt x="806" y="2060"/>
                  </a:cubicBezTo>
                  <a:cubicBezTo>
                    <a:pt x="659" y="988"/>
                    <a:pt x="1013" y="240"/>
                    <a:pt x="1623" y="152"/>
                  </a:cubicBezTo>
                  <a:cubicBezTo>
                    <a:pt x="1671" y="145"/>
                    <a:pt x="1717" y="142"/>
                    <a:pt x="1760" y="142"/>
                  </a:cubicBezTo>
                  <a:cubicBezTo>
                    <a:pt x="2048" y="142"/>
                    <a:pt x="2238" y="268"/>
                    <a:pt x="2272" y="319"/>
                  </a:cubicBezTo>
                  <a:lnTo>
                    <a:pt x="2272" y="329"/>
                  </a:lnTo>
                  <a:lnTo>
                    <a:pt x="2233" y="329"/>
                  </a:lnTo>
                  <a:cubicBezTo>
                    <a:pt x="2036" y="358"/>
                    <a:pt x="1918" y="535"/>
                    <a:pt x="1947" y="722"/>
                  </a:cubicBezTo>
                  <a:cubicBezTo>
                    <a:pt x="1965" y="901"/>
                    <a:pt x="2121" y="1031"/>
                    <a:pt x="2297" y="1031"/>
                  </a:cubicBezTo>
                  <a:cubicBezTo>
                    <a:pt x="2315" y="1031"/>
                    <a:pt x="2333" y="1030"/>
                    <a:pt x="2351" y="1027"/>
                  </a:cubicBezTo>
                  <a:cubicBezTo>
                    <a:pt x="2557" y="998"/>
                    <a:pt x="2695" y="811"/>
                    <a:pt x="2655" y="614"/>
                  </a:cubicBezTo>
                  <a:cubicBezTo>
                    <a:pt x="2612" y="250"/>
                    <a:pt x="2194" y="0"/>
                    <a:pt x="17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8"/>
            <p:cNvSpPr/>
            <p:nvPr/>
          </p:nvSpPr>
          <p:spPr>
            <a:xfrm>
              <a:off x="-1861342" y="4224963"/>
              <a:ext cx="78462" cy="156074"/>
            </a:xfrm>
            <a:custGeom>
              <a:rect b="b" l="l" r="r" t="t"/>
              <a:pathLst>
                <a:path extrusionOk="0" h="3857" w="1939">
                  <a:moveTo>
                    <a:pt x="1446" y="1"/>
                  </a:moveTo>
                  <a:lnTo>
                    <a:pt x="1" y="198"/>
                  </a:lnTo>
                  <a:lnTo>
                    <a:pt x="20" y="316"/>
                  </a:lnTo>
                  <a:lnTo>
                    <a:pt x="414" y="286"/>
                  </a:lnTo>
                  <a:lnTo>
                    <a:pt x="876" y="3659"/>
                  </a:lnTo>
                  <a:lnTo>
                    <a:pt x="483" y="3738"/>
                  </a:lnTo>
                  <a:lnTo>
                    <a:pt x="502" y="3856"/>
                  </a:lnTo>
                  <a:lnTo>
                    <a:pt x="1938" y="3659"/>
                  </a:lnTo>
                  <a:lnTo>
                    <a:pt x="1928" y="3541"/>
                  </a:lnTo>
                  <a:lnTo>
                    <a:pt x="1525" y="3571"/>
                  </a:lnTo>
                  <a:lnTo>
                    <a:pt x="1063" y="207"/>
                  </a:lnTo>
                  <a:lnTo>
                    <a:pt x="1456" y="129"/>
                  </a:lnTo>
                  <a:lnTo>
                    <a:pt x="14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8"/>
            <p:cNvSpPr/>
            <p:nvPr/>
          </p:nvSpPr>
          <p:spPr>
            <a:xfrm>
              <a:off x="-1777780" y="4203880"/>
              <a:ext cx="137743" cy="165987"/>
            </a:xfrm>
            <a:custGeom>
              <a:rect b="b" l="l" r="r" t="t"/>
              <a:pathLst>
                <a:path extrusionOk="0" h="4102" w="3404">
                  <a:moveTo>
                    <a:pt x="3256" y="1"/>
                  </a:moveTo>
                  <a:lnTo>
                    <a:pt x="2312" y="138"/>
                  </a:lnTo>
                  <a:lnTo>
                    <a:pt x="2332" y="247"/>
                  </a:lnTo>
                  <a:lnTo>
                    <a:pt x="2725" y="217"/>
                  </a:lnTo>
                  <a:lnTo>
                    <a:pt x="3109" y="2735"/>
                  </a:lnTo>
                  <a:lnTo>
                    <a:pt x="552" y="374"/>
                  </a:lnTo>
                  <a:lnTo>
                    <a:pt x="1" y="453"/>
                  </a:lnTo>
                  <a:lnTo>
                    <a:pt x="21" y="571"/>
                  </a:lnTo>
                  <a:lnTo>
                    <a:pt x="414" y="542"/>
                  </a:lnTo>
                  <a:lnTo>
                    <a:pt x="906" y="3905"/>
                  </a:lnTo>
                  <a:lnTo>
                    <a:pt x="512" y="3984"/>
                  </a:lnTo>
                  <a:lnTo>
                    <a:pt x="532" y="4102"/>
                  </a:lnTo>
                  <a:lnTo>
                    <a:pt x="1476" y="3964"/>
                  </a:lnTo>
                  <a:lnTo>
                    <a:pt x="1457" y="3856"/>
                  </a:lnTo>
                  <a:lnTo>
                    <a:pt x="1063" y="3885"/>
                  </a:lnTo>
                  <a:lnTo>
                    <a:pt x="689" y="1407"/>
                  </a:lnTo>
                  <a:lnTo>
                    <a:pt x="3246" y="3777"/>
                  </a:lnTo>
                  <a:lnTo>
                    <a:pt x="3404" y="3758"/>
                  </a:lnTo>
                  <a:lnTo>
                    <a:pt x="2883" y="197"/>
                  </a:lnTo>
                  <a:lnTo>
                    <a:pt x="3276" y="119"/>
                  </a:lnTo>
                  <a:lnTo>
                    <a:pt x="32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8"/>
            <p:cNvSpPr/>
            <p:nvPr/>
          </p:nvSpPr>
          <p:spPr>
            <a:xfrm>
              <a:off x="-1620165" y="4186359"/>
              <a:ext cx="126210" cy="161617"/>
            </a:xfrm>
            <a:custGeom>
              <a:rect b="b" l="l" r="r" t="t"/>
              <a:pathLst>
                <a:path extrusionOk="0" h="3994" w="3119">
                  <a:moveTo>
                    <a:pt x="2518" y="1"/>
                  </a:moveTo>
                  <a:lnTo>
                    <a:pt x="1" y="345"/>
                  </a:lnTo>
                  <a:lnTo>
                    <a:pt x="20" y="463"/>
                  </a:lnTo>
                  <a:lnTo>
                    <a:pt x="414" y="434"/>
                  </a:lnTo>
                  <a:lnTo>
                    <a:pt x="866" y="3797"/>
                  </a:lnTo>
                  <a:lnTo>
                    <a:pt x="482" y="3886"/>
                  </a:lnTo>
                  <a:lnTo>
                    <a:pt x="492" y="3994"/>
                  </a:lnTo>
                  <a:lnTo>
                    <a:pt x="3118" y="3640"/>
                  </a:lnTo>
                  <a:lnTo>
                    <a:pt x="3000" y="2587"/>
                  </a:lnTo>
                  <a:lnTo>
                    <a:pt x="2892" y="2607"/>
                  </a:lnTo>
                  <a:cubicBezTo>
                    <a:pt x="2862" y="3207"/>
                    <a:pt x="2784" y="3541"/>
                    <a:pt x="2174" y="3620"/>
                  </a:cubicBezTo>
                  <a:cubicBezTo>
                    <a:pt x="1987" y="3650"/>
                    <a:pt x="1722" y="3679"/>
                    <a:pt x="1525" y="3689"/>
                  </a:cubicBezTo>
                  <a:lnTo>
                    <a:pt x="1299" y="2047"/>
                  </a:lnTo>
                  <a:cubicBezTo>
                    <a:pt x="1377" y="2027"/>
                    <a:pt x="1535" y="2007"/>
                    <a:pt x="1574" y="1997"/>
                  </a:cubicBezTo>
                  <a:cubicBezTo>
                    <a:pt x="1619" y="1991"/>
                    <a:pt x="1661" y="1988"/>
                    <a:pt x="1701" y="1988"/>
                  </a:cubicBezTo>
                  <a:cubicBezTo>
                    <a:pt x="1963" y="1988"/>
                    <a:pt x="2103" y="2138"/>
                    <a:pt x="2154" y="2548"/>
                  </a:cubicBezTo>
                  <a:lnTo>
                    <a:pt x="2302" y="2528"/>
                  </a:lnTo>
                  <a:lnTo>
                    <a:pt x="2105" y="1161"/>
                  </a:lnTo>
                  <a:lnTo>
                    <a:pt x="1968" y="1181"/>
                  </a:lnTo>
                  <a:cubicBezTo>
                    <a:pt x="2036" y="1653"/>
                    <a:pt x="1899" y="1811"/>
                    <a:pt x="1554" y="1860"/>
                  </a:cubicBezTo>
                  <a:cubicBezTo>
                    <a:pt x="1486" y="1870"/>
                    <a:pt x="1348" y="1889"/>
                    <a:pt x="1279" y="1889"/>
                  </a:cubicBezTo>
                  <a:lnTo>
                    <a:pt x="1073" y="375"/>
                  </a:lnTo>
                  <a:cubicBezTo>
                    <a:pt x="1269" y="325"/>
                    <a:pt x="1456" y="296"/>
                    <a:pt x="1613" y="266"/>
                  </a:cubicBezTo>
                  <a:cubicBezTo>
                    <a:pt x="1671" y="259"/>
                    <a:pt x="1724" y="256"/>
                    <a:pt x="1774" y="256"/>
                  </a:cubicBezTo>
                  <a:cubicBezTo>
                    <a:pt x="2260" y="256"/>
                    <a:pt x="2435" y="590"/>
                    <a:pt x="2577" y="1053"/>
                  </a:cubicBezTo>
                  <a:lnTo>
                    <a:pt x="2685" y="1043"/>
                  </a:lnTo>
                  <a:lnTo>
                    <a:pt x="25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8"/>
            <p:cNvSpPr/>
            <p:nvPr/>
          </p:nvSpPr>
          <p:spPr>
            <a:xfrm>
              <a:off x="-1484038" y="4158923"/>
              <a:ext cx="190631" cy="170358"/>
            </a:xfrm>
            <a:custGeom>
              <a:rect b="b" l="l" r="r" t="t"/>
              <a:pathLst>
                <a:path extrusionOk="0" h="4210" w="4711">
                  <a:moveTo>
                    <a:pt x="4209" y="0"/>
                  </a:moveTo>
                  <a:lnTo>
                    <a:pt x="3167" y="138"/>
                  </a:lnTo>
                  <a:lnTo>
                    <a:pt x="2537" y="3000"/>
                  </a:lnTo>
                  <a:lnTo>
                    <a:pt x="1092" y="413"/>
                  </a:lnTo>
                  <a:lnTo>
                    <a:pt x="0" y="571"/>
                  </a:lnTo>
                  <a:lnTo>
                    <a:pt x="20" y="679"/>
                  </a:lnTo>
                  <a:lnTo>
                    <a:pt x="413" y="649"/>
                  </a:lnTo>
                  <a:lnTo>
                    <a:pt x="875" y="4013"/>
                  </a:lnTo>
                  <a:lnTo>
                    <a:pt x="492" y="4092"/>
                  </a:lnTo>
                  <a:lnTo>
                    <a:pt x="502" y="4210"/>
                  </a:lnTo>
                  <a:lnTo>
                    <a:pt x="1436" y="4092"/>
                  </a:lnTo>
                  <a:lnTo>
                    <a:pt x="1416" y="3974"/>
                  </a:lnTo>
                  <a:lnTo>
                    <a:pt x="1023" y="4003"/>
                  </a:lnTo>
                  <a:lnTo>
                    <a:pt x="541" y="758"/>
                  </a:lnTo>
                  <a:lnTo>
                    <a:pt x="2360" y="4013"/>
                  </a:lnTo>
                  <a:lnTo>
                    <a:pt x="2459" y="4003"/>
                  </a:lnTo>
                  <a:lnTo>
                    <a:pt x="3216" y="512"/>
                  </a:lnTo>
                  <a:lnTo>
                    <a:pt x="3639" y="3639"/>
                  </a:lnTo>
                  <a:lnTo>
                    <a:pt x="3255" y="3718"/>
                  </a:lnTo>
                  <a:lnTo>
                    <a:pt x="3265" y="3836"/>
                  </a:lnTo>
                  <a:lnTo>
                    <a:pt x="4711" y="3639"/>
                  </a:lnTo>
                  <a:lnTo>
                    <a:pt x="4691" y="3521"/>
                  </a:lnTo>
                  <a:lnTo>
                    <a:pt x="4298" y="3551"/>
                  </a:lnTo>
                  <a:lnTo>
                    <a:pt x="3836" y="187"/>
                  </a:lnTo>
                  <a:lnTo>
                    <a:pt x="4229" y="109"/>
                  </a:lnTo>
                  <a:lnTo>
                    <a:pt x="42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8"/>
            <p:cNvSpPr/>
            <p:nvPr/>
          </p:nvSpPr>
          <p:spPr>
            <a:xfrm>
              <a:off x="-1276326" y="4142615"/>
              <a:ext cx="130985" cy="161213"/>
            </a:xfrm>
            <a:custGeom>
              <a:rect b="b" l="l" r="r" t="t"/>
              <a:pathLst>
                <a:path extrusionOk="0" h="3984" w="3237">
                  <a:moveTo>
                    <a:pt x="965" y="1003"/>
                  </a:moveTo>
                  <a:lnTo>
                    <a:pt x="1683" y="2498"/>
                  </a:lnTo>
                  <a:lnTo>
                    <a:pt x="650" y="2665"/>
                  </a:lnTo>
                  <a:lnTo>
                    <a:pt x="955" y="1003"/>
                  </a:lnTo>
                  <a:close/>
                  <a:moveTo>
                    <a:pt x="1132" y="0"/>
                  </a:moveTo>
                  <a:lnTo>
                    <a:pt x="1014" y="20"/>
                  </a:lnTo>
                  <a:lnTo>
                    <a:pt x="306" y="3796"/>
                  </a:lnTo>
                  <a:lnTo>
                    <a:pt x="1" y="3865"/>
                  </a:lnTo>
                  <a:lnTo>
                    <a:pt x="11" y="3983"/>
                  </a:lnTo>
                  <a:lnTo>
                    <a:pt x="817" y="3875"/>
                  </a:lnTo>
                  <a:lnTo>
                    <a:pt x="797" y="3757"/>
                  </a:lnTo>
                  <a:lnTo>
                    <a:pt x="453" y="3777"/>
                  </a:lnTo>
                  <a:lnTo>
                    <a:pt x="620" y="2823"/>
                  </a:lnTo>
                  <a:lnTo>
                    <a:pt x="1771" y="2665"/>
                  </a:lnTo>
                  <a:lnTo>
                    <a:pt x="2194" y="3541"/>
                  </a:lnTo>
                  <a:lnTo>
                    <a:pt x="1850" y="3609"/>
                  </a:lnTo>
                  <a:lnTo>
                    <a:pt x="1869" y="3727"/>
                  </a:lnTo>
                  <a:lnTo>
                    <a:pt x="3236" y="3541"/>
                  </a:lnTo>
                  <a:lnTo>
                    <a:pt x="3217" y="3423"/>
                  </a:lnTo>
                  <a:lnTo>
                    <a:pt x="2882" y="3442"/>
                  </a:lnTo>
                  <a:lnTo>
                    <a:pt x="11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8"/>
            <p:cNvSpPr/>
            <p:nvPr/>
          </p:nvSpPr>
          <p:spPr>
            <a:xfrm>
              <a:off x="-1983104" y="4361900"/>
              <a:ext cx="891484" cy="214141"/>
            </a:xfrm>
            <a:custGeom>
              <a:rect b="b" l="l" r="r" t="t"/>
              <a:pathLst>
                <a:path extrusionOk="0" h="5292" w="22031">
                  <a:moveTo>
                    <a:pt x="21499" y="128"/>
                  </a:moveTo>
                  <a:lnTo>
                    <a:pt x="21902" y="1839"/>
                  </a:lnTo>
                  <a:lnTo>
                    <a:pt x="413" y="5163"/>
                  </a:lnTo>
                  <a:lnTo>
                    <a:pt x="128" y="3452"/>
                  </a:lnTo>
                  <a:lnTo>
                    <a:pt x="21499" y="128"/>
                  </a:lnTo>
                  <a:close/>
                  <a:moveTo>
                    <a:pt x="21538" y="0"/>
                  </a:moveTo>
                  <a:lnTo>
                    <a:pt x="49" y="3354"/>
                  </a:lnTo>
                  <a:cubicBezTo>
                    <a:pt x="40" y="3354"/>
                    <a:pt x="20" y="3364"/>
                    <a:pt x="10" y="3373"/>
                  </a:cubicBezTo>
                  <a:cubicBezTo>
                    <a:pt x="0" y="3383"/>
                    <a:pt x="0" y="3403"/>
                    <a:pt x="0" y="3423"/>
                  </a:cubicBezTo>
                  <a:lnTo>
                    <a:pt x="305" y="5242"/>
                  </a:lnTo>
                  <a:cubicBezTo>
                    <a:pt x="315" y="5271"/>
                    <a:pt x="335" y="5291"/>
                    <a:pt x="364" y="5291"/>
                  </a:cubicBezTo>
                  <a:lnTo>
                    <a:pt x="374" y="5291"/>
                  </a:lnTo>
                  <a:lnTo>
                    <a:pt x="21981" y="1947"/>
                  </a:lnTo>
                  <a:cubicBezTo>
                    <a:pt x="21991" y="1938"/>
                    <a:pt x="22011" y="1938"/>
                    <a:pt x="22020" y="1918"/>
                  </a:cubicBezTo>
                  <a:cubicBezTo>
                    <a:pt x="22030" y="1908"/>
                    <a:pt x="22030" y="1888"/>
                    <a:pt x="22030" y="1869"/>
                  </a:cubicBezTo>
                  <a:lnTo>
                    <a:pt x="21597" y="49"/>
                  </a:lnTo>
                  <a:cubicBezTo>
                    <a:pt x="21597" y="20"/>
                    <a:pt x="21568" y="0"/>
                    <a:pt x="21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8"/>
            <p:cNvSpPr/>
            <p:nvPr/>
          </p:nvSpPr>
          <p:spPr>
            <a:xfrm>
              <a:off x="-2057156" y="3972941"/>
              <a:ext cx="891484" cy="213858"/>
            </a:xfrm>
            <a:custGeom>
              <a:rect b="b" l="l" r="r" t="t"/>
              <a:pathLst>
                <a:path extrusionOk="0" h="5285" w="22031">
                  <a:moveTo>
                    <a:pt x="21500" y="122"/>
                  </a:moveTo>
                  <a:lnTo>
                    <a:pt x="21903" y="1823"/>
                  </a:lnTo>
                  <a:lnTo>
                    <a:pt x="414" y="5157"/>
                  </a:lnTo>
                  <a:lnTo>
                    <a:pt x="129" y="3446"/>
                  </a:lnTo>
                  <a:lnTo>
                    <a:pt x="21500" y="122"/>
                  </a:lnTo>
                  <a:close/>
                  <a:moveTo>
                    <a:pt x="21555" y="1"/>
                  </a:moveTo>
                  <a:cubicBezTo>
                    <a:pt x="21550" y="1"/>
                    <a:pt x="21544" y="2"/>
                    <a:pt x="21539" y="4"/>
                  </a:cubicBezTo>
                  <a:lnTo>
                    <a:pt x="60" y="3338"/>
                  </a:lnTo>
                  <a:cubicBezTo>
                    <a:pt x="21" y="3347"/>
                    <a:pt x="1" y="3377"/>
                    <a:pt x="1" y="3406"/>
                  </a:cubicBezTo>
                  <a:lnTo>
                    <a:pt x="316" y="5236"/>
                  </a:lnTo>
                  <a:cubicBezTo>
                    <a:pt x="316" y="5265"/>
                    <a:pt x="335" y="5285"/>
                    <a:pt x="375" y="5285"/>
                  </a:cubicBezTo>
                  <a:lnTo>
                    <a:pt x="21982" y="1941"/>
                  </a:lnTo>
                  <a:cubicBezTo>
                    <a:pt x="22001" y="1941"/>
                    <a:pt x="22011" y="1931"/>
                    <a:pt x="22021" y="1911"/>
                  </a:cubicBezTo>
                  <a:cubicBezTo>
                    <a:pt x="22031" y="1902"/>
                    <a:pt x="22031" y="1882"/>
                    <a:pt x="22031" y="1872"/>
                  </a:cubicBezTo>
                  <a:lnTo>
                    <a:pt x="21608" y="43"/>
                  </a:lnTo>
                  <a:cubicBezTo>
                    <a:pt x="21600" y="19"/>
                    <a:pt x="21579" y="1"/>
                    <a:pt x="21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2" name="Google Shape;982;p28"/>
          <p:cNvSpPr/>
          <p:nvPr/>
        </p:nvSpPr>
        <p:spPr>
          <a:xfrm>
            <a:off x="2903878" y="2326927"/>
            <a:ext cx="224856" cy="23829"/>
          </a:xfrm>
          <a:custGeom>
            <a:rect b="b" l="l" r="r" t="t"/>
            <a:pathLst>
              <a:path extrusionOk="0" h="424" w="4001">
                <a:moveTo>
                  <a:pt x="279" y="0"/>
                </a:moveTo>
                <a:cubicBezTo>
                  <a:pt x="1" y="0"/>
                  <a:pt x="1" y="424"/>
                  <a:pt x="279" y="424"/>
                </a:cubicBezTo>
                <a:lnTo>
                  <a:pt x="3722" y="424"/>
                </a:lnTo>
                <a:cubicBezTo>
                  <a:pt x="4001" y="424"/>
                  <a:pt x="4001" y="0"/>
                  <a:pt x="37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3" name="Google Shape;983;p28"/>
          <p:cNvGrpSpPr/>
          <p:nvPr/>
        </p:nvGrpSpPr>
        <p:grpSpPr>
          <a:xfrm>
            <a:off x="2413335" y="1859850"/>
            <a:ext cx="775567" cy="531822"/>
            <a:chOff x="2648547" y="1860013"/>
            <a:chExt cx="775567" cy="531822"/>
          </a:xfrm>
        </p:grpSpPr>
        <p:sp>
          <p:nvSpPr>
            <p:cNvPr id="984" name="Google Shape;984;p28"/>
            <p:cNvSpPr/>
            <p:nvPr/>
          </p:nvSpPr>
          <p:spPr>
            <a:xfrm>
              <a:off x="3185150" y="2166418"/>
              <a:ext cx="164891" cy="104869"/>
            </a:xfrm>
            <a:custGeom>
              <a:rect b="b" l="l" r="r" t="t"/>
              <a:pathLst>
                <a:path extrusionOk="0" h="1866" w="2934">
                  <a:moveTo>
                    <a:pt x="1" y="0"/>
                  </a:moveTo>
                  <a:lnTo>
                    <a:pt x="1" y="1866"/>
                  </a:lnTo>
                  <a:lnTo>
                    <a:pt x="2934" y="1866"/>
                  </a:lnTo>
                  <a:lnTo>
                    <a:pt x="29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8"/>
            <p:cNvSpPr/>
            <p:nvPr/>
          </p:nvSpPr>
          <p:spPr>
            <a:xfrm>
              <a:off x="3308960" y="2096055"/>
              <a:ext cx="115154" cy="245425"/>
            </a:xfrm>
            <a:custGeom>
              <a:rect b="b" l="l" r="r" t="t"/>
              <a:pathLst>
                <a:path extrusionOk="0" h="4367" w="2049">
                  <a:moveTo>
                    <a:pt x="1827" y="1"/>
                  </a:moveTo>
                  <a:cubicBezTo>
                    <a:pt x="1805" y="1"/>
                    <a:pt x="1782" y="4"/>
                    <a:pt x="1760" y="12"/>
                  </a:cubicBezTo>
                  <a:lnTo>
                    <a:pt x="164" y="445"/>
                  </a:lnTo>
                  <a:cubicBezTo>
                    <a:pt x="67" y="474"/>
                    <a:pt x="0" y="560"/>
                    <a:pt x="0" y="666"/>
                  </a:cubicBezTo>
                  <a:lnTo>
                    <a:pt x="0" y="3705"/>
                  </a:lnTo>
                  <a:cubicBezTo>
                    <a:pt x="0" y="3801"/>
                    <a:pt x="67" y="3887"/>
                    <a:pt x="164" y="3916"/>
                  </a:cubicBezTo>
                  <a:lnTo>
                    <a:pt x="1760" y="4358"/>
                  </a:lnTo>
                  <a:cubicBezTo>
                    <a:pt x="1780" y="4364"/>
                    <a:pt x="1800" y="4366"/>
                    <a:pt x="1819" y="4366"/>
                  </a:cubicBezTo>
                  <a:cubicBezTo>
                    <a:pt x="1939" y="4366"/>
                    <a:pt x="2040" y="4270"/>
                    <a:pt x="2048" y="4137"/>
                  </a:cubicBezTo>
                  <a:lnTo>
                    <a:pt x="2048" y="224"/>
                  </a:lnTo>
                  <a:cubicBezTo>
                    <a:pt x="2048" y="102"/>
                    <a:pt x="1946" y="1"/>
                    <a:pt x="18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8"/>
            <p:cNvSpPr/>
            <p:nvPr/>
          </p:nvSpPr>
          <p:spPr>
            <a:xfrm>
              <a:off x="2707445" y="2045924"/>
              <a:ext cx="529123" cy="345349"/>
            </a:xfrm>
            <a:custGeom>
              <a:rect b="b" l="l" r="r" t="t"/>
              <a:pathLst>
                <a:path extrusionOk="0" h="6145" w="9415">
                  <a:moveTo>
                    <a:pt x="318" y="0"/>
                  </a:moveTo>
                  <a:cubicBezTo>
                    <a:pt x="145" y="0"/>
                    <a:pt x="0" y="144"/>
                    <a:pt x="0" y="317"/>
                  </a:cubicBezTo>
                  <a:lnTo>
                    <a:pt x="0" y="5827"/>
                  </a:lnTo>
                  <a:cubicBezTo>
                    <a:pt x="0" y="6001"/>
                    <a:pt x="145" y="6145"/>
                    <a:pt x="318" y="6145"/>
                  </a:cubicBezTo>
                  <a:lnTo>
                    <a:pt x="9097" y="6145"/>
                  </a:lnTo>
                  <a:cubicBezTo>
                    <a:pt x="9270" y="6145"/>
                    <a:pt x="9414" y="6001"/>
                    <a:pt x="9414" y="5827"/>
                  </a:cubicBezTo>
                  <a:lnTo>
                    <a:pt x="9414" y="317"/>
                  </a:lnTo>
                  <a:cubicBezTo>
                    <a:pt x="9414" y="144"/>
                    <a:pt x="9270" y="0"/>
                    <a:pt x="90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8"/>
            <p:cNvSpPr/>
            <p:nvPr/>
          </p:nvSpPr>
          <p:spPr>
            <a:xfrm>
              <a:off x="2707445" y="2045924"/>
              <a:ext cx="529123" cy="345911"/>
            </a:xfrm>
            <a:custGeom>
              <a:rect b="b" l="l" r="r" t="t"/>
              <a:pathLst>
                <a:path extrusionOk="0" h="6155" w="9415">
                  <a:moveTo>
                    <a:pt x="7645" y="0"/>
                  </a:moveTo>
                  <a:cubicBezTo>
                    <a:pt x="7818" y="0"/>
                    <a:pt x="7962" y="144"/>
                    <a:pt x="7962" y="317"/>
                  </a:cubicBezTo>
                  <a:lnTo>
                    <a:pt x="7962" y="5308"/>
                  </a:lnTo>
                  <a:cubicBezTo>
                    <a:pt x="7962" y="5539"/>
                    <a:pt x="7770" y="5731"/>
                    <a:pt x="7530" y="5731"/>
                  </a:cubicBezTo>
                  <a:lnTo>
                    <a:pt x="308" y="5731"/>
                  </a:lnTo>
                  <a:cubicBezTo>
                    <a:pt x="154" y="5731"/>
                    <a:pt x="29" y="5625"/>
                    <a:pt x="0" y="5472"/>
                  </a:cubicBezTo>
                  <a:lnTo>
                    <a:pt x="0" y="5837"/>
                  </a:lnTo>
                  <a:cubicBezTo>
                    <a:pt x="0" y="6010"/>
                    <a:pt x="145" y="6154"/>
                    <a:pt x="318" y="6154"/>
                  </a:cubicBezTo>
                  <a:lnTo>
                    <a:pt x="9088" y="6154"/>
                  </a:lnTo>
                  <a:cubicBezTo>
                    <a:pt x="9270" y="6154"/>
                    <a:pt x="9405" y="6010"/>
                    <a:pt x="9405" y="5837"/>
                  </a:cubicBezTo>
                  <a:lnTo>
                    <a:pt x="9405" y="317"/>
                  </a:lnTo>
                  <a:cubicBezTo>
                    <a:pt x="9405" y="308"/>
                    <a:pt x="9414" y="298"/>
                    <a:pt x="9414" y="289"/>
                  </a:cubicBezTo>
                  <a:cubicBezTo>
                    <a:pt x="9395" y="125"/>
                    <a:pt x="9261" y="0"/>
                    <a:pt x="9097" y="0"/>
                  </a:cubicBez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8"/>
            <p:cNvSpPr/>
            <p:nvPr/>
          </p:nvSpPr>
          <p:spPr>
            <a:xfrm>
              <a:off x="2648547" y="1860013"/>
              <a:ext cx="315619" cy="316181"/>
            </a:xfrm>
            <a:custGeom>
              <a:rect b="b" l="l" r="r" t="t"/>
              <a:pathLst>
                <a:path extrusionOk="0" h="5626" w="5616">
                  <a:moveTo>
                    <a:pt x="2808" y="0"/>
                  </a:moveTo>
                  <a:cubicBezTo>
                    <a:pt x="1250" y="0"/>
                    <a:pt x="0" y="1260"/>
                    <a:pt x="0" y="2818"/>
                  </a:cubicBezTo>
                  <a:cubicBezTo>
                    <a:pt x="0" y="4366"/>
                    <a:pt x="1250" y="5626"/>
                    <a:pt x="2808" y="5626"/>
                  </a:cubicBezTo>
                  <a:cubicBezTo>
                    <a:pt x="4356" y="5626"/>
                    <a:pt x="5616" y="4366"/>
                    <a:pt x="5616" y="2818"/>
                  </a:cubicBezTo>
                  <a:cubicBezTo>
                    <a:pt x="5616" y="1260"/>
                    <a:pt x="4356" y="0"/>
                    <a:pt x="28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8"/>
            <p:cNvSpPr/>
            <p:nvPr/>
          </p:nvSpPr>
          <p:spPr>
            <a:xfrm>
              <a:off x="2694463" y="1906490"/>
              <a:ext cx="285384" cy="269423"/>
            </a:xfrm>
            <a:custGeom>
              <a:rect b="b" l="l" r="r" t="t"/>
              <a:pathLst>
                <a:path extrusionOk="0" h="4794" w="5078">
                  <a:moveTo>
                    <a:pt x="3982" y="0"/>
                  </a:moveTo>
                  <a:lnTo>
                    <a:pt x="1" y="3972"/>
                  </a:lnTo>
                  <a:cubicBezTo>
                    <a:pt x="549" y="4520"/>
                    <a:pt x="1268" y="4794"/>
                    <a:pt x="1986" y="4794"/>
                  </a:cubicBezTo>
                  <a:cubicBezTo>
                    <a:pt x="2705" y="4794"/>
                    <a:pt x="3424" y="4520"/>
                    <a:pt x="3972" y="3972"/>
                  </a:cubicBezTo>
                  <a:cubicBezTo>
                    <a:pt x="5078" y="2875"/>
                    <a:pt x="5078" y="1096"/>
                    <a:pt x="3982" y="0"/>
                  </a:cubicBez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8"/>
            <p:cNvSpPr/>
            <p:nvPr/>
          </p:nvSpPr>
          <p:spPr>
            <a:xfrm>
              <a:off x="3048976" y="2223181"/>
              <a:ext cx="115716" cy="115660"/>
            </a:xfrm>
            <a:custGeom>
              <a:rect b="b" l="l" r="r" t="t"/>
              <a:pathLst>
                <a:path extrusionOk="0" h="2058" w="2059">
                  <a:moveTo>
                    <a:pt x="97" y="0"/>
                  </a:moveTo>
                  <a:cubicBezTo>
                    <a:pt x="39" y="0"/>
                    <a:pt x="1" y="39"/>
                    <a:pt x="1" y="96"/>
                  </a:cubicBezTo>
                  <a:lnTo>
                    <a:pt x="1" y="1962"/>
                  </a:lnTo>
                  <a:cubicBezTo>
                    <a:pt x="1" y="2010"/>
                    <a:pt x="39" y="2058"/>
                    <a:pt x="97" y="2058"/>
                  </a:cubicBezTo>
                  <a:lnTo>
                    <a:pt x="1962" y="2058"/>
                  </a:lnTo>
                  <a:cubicBezTo>
                    <a:pt x="2010" y="2058"/>
                    <a:pt x="2059" y="2010"/>
                    <a:pt x="2059" y="1962"/>
                  </a:cubicBezTo>
                  <a:lnTo>
                    <a:pt x="2059" y="96"/>
                  </a:lnTo>
                  <a:cubicBezTo>
                    <a:pt x="2059" y="39"/>
                    <a:pt x="2010" y="0"/>
                    <a:pt x="19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8"/>
            <p:cNvSpPr/>
            <p:nvPr/>
          </p:nvSpPr>
          <p:spPr>
            <a:xfrm>
              <a:off x="2736508" y="1965958"/>
              <a:ext cx="123809" cy="105712"/>
            </a:xfrm>
            <a:custGeom>
              <a:rect b="b" l="l" r="r" t="t"/>
              <a:pathLst>
                <a:path extrusionOk="0" h="1881" w="2203">
                  <a:moveTo>
                    <a:pt x="1251" y="0"/>
                  </a:moveTo>
                  <a:cubicBezTo>
                    <a:pt x="1020" y="0"/>
                    <a:pt x="786" y="85"/>
                    <a:pt x="597" y="275"/>
                  </a:cubicBezTo>
                  <a:cubicBezTo>
                    <a:pt x="0" y="871"/>
                    <a:pt x="424" y="1880"/>
                    <a:pt x="1260" y="1880"/>
                  </a:cubicBezTo>
                  <a:cubicBezTo>
                    <a:pt x="1779" y="1880"/>
                    <a:pt x="2202" y="1467"/>
                    <a:pt x="2202" y="948"/>
                  </a:cubicBezTo>
                  <a:cubicBezTo>
                    <a:pt x="2202" y="375"/>
                    <a:pt x="1735" y="0"/>
                    <a:pt x="12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8"/>
            <p:cNvSpPr/>
            <p:nvPr/>
          </p:nvSpPr>
          <p:spPr>
            <a:xfrm>
              <a:off x="3005758" y="1896768"/>
              <a:ext cx="242728" cy="242672"/>
            </a:xfrm>
            <a:custGeom>
              <a:rect b="b" l="l" r="r" t="t"/>
              <a:pathLst>
                <a:path extrusionOk="0" h="4318" w="4319">
                  <a:moveTo>
                    <a:pt x="2164" y="0"/>
                  </a:moveTo>
                  <a:cubicBezTo>
                    <a:pt x="972" y="0"/>
                    <a:pt x="0" y="971"/>
                    <a:pt x="0" y="2164"/>
                  </a:cubicBezTo>
                  <a:cubicBezTo>
                    <a:pt x="0" y="3356"/>
                    <a:pt x="972" y="4318"/>
                    <a:pt x="2164" y="4318"/>
                  </a:cubicBezTo>
                  <a:cubicBezTo>
                    <a:pt x="3356" y="4318"/>
                    <a:pt x="4318" y="3356"/>
                    <a:pt x="4318" y="2164"/>
                  </a:cubicBezTo>
                  <a:cubicBezTo>
                    <a:pt x="4318" y="971"/>
                    <a:pt x="3356" y="0"/>
                    <a:pt x="21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8"/>
            <p:cNvSpPr/>
            <p:nvPr/>
          </p:nvSpPr>
          <p:spPr>
            <a:xfrm>
              <a:off x="3041951" y="1932399"/>
              <a:ext cx="218393" cy="207041"/>
            </a:xfrm>
            <a:custGeom>
              <a:rect b="b" l="l" r="r" t="t"/>
              <a:pathLst>
                <a:path extrusionOk="0" h="3684" w="3886">
                  <a:moveTo>
                    <a:pt x="3049" y="1"/>
                  </a:moveTo>
                  <a:lnTo>
                    <a:pt x="1" y="3049"/>
                  </a:lnTo>
                  <a:cubicBezTo>
                    <a:pt x="419" y="3472"/>
                    <a:pt x="970" y="3684"/>
                    <a:pt x="1521" y="3684"/>
                  </a:cubicBezTo>
                  <a:cubicBezTo>
                    <a:pt x="2073" y="3684"/>
                    <a:pt x="2626" y="3472"/>
                    <a:pt x="3049" y="3049"/>
                  </a:cubicBezTo>
                  <a:cubicBezTo>
                    <a:pt x="3886" y="2203"/>
                    <a:pt x="3886" y="847"/>
                    <a:pt x="3049" y="1"/>
                  </a:cubicBez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8"/>
            <p:cNvSpPr/>
            <p:nvPr/>
          </p:nvSpPr>
          <p:spPr>
            <a:xfrm>
              <a:off x="3084589" y="1991058"/>
              <a:ext cx="75701" cy="65080"/>
            </a:xfrm>
            <a:custGeom>
              <a:rect b="b" l="l" r="r" t="t"/>
              <a:pathLst>
                <a:path extrusionOk="0" h="1158" w="1347">
                  <a:moveTo>
                    <a:pt x="761" y="1"/>
                  </a:moveTo>
                  <a:cubicBezTo>
                    <a:pt x="619" y="1"/>
                    <a:pt x="474" y="52"/>
                    <a:pt x="357" y="167"/>
                  </a:cubicBezTo>
                  <a:cubicBezTo>
                    <a:pt x="1" y="533"/>
                    <a:pt x="251" y="1158"/>
                    <a:pt x="770" y="1158"/>
                  </a:cubicBezTo>
                  <a:cubicBezTo>
                    <a:pt x="1087" y="1148"/>
                    <a:pt x="1347" y="898"/>
                    <a:pt x="1347" y="581"/>
                  </a:cubicBezTo>
                  <a:cubicBezTo>
                    <a:pt x="1347" y="229"/>
                    <a:pt x="1060" y="1"/>
                    <a:pt x="7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8"/>
            <p:cNvSpPr/>
            <p:nvPr/>
          </p:nvSpPr>
          <p:spPr>
            <a:xfrm>
              <a:off x="2851518" y="1924765"/>
              <a:ext cx="57212" cy="47658"/>
            </a:xfrm>
            <a:custGeom>
              <a:rect b="b" l="l" r="r" t="t"/>
              <a:pathLst>
                <a:path extrusionOk="0" h="848" w="1018">
                  <a:moveTo>
                    <a:pt x="718" y="0"/>
                  </a:moveTo>
                  <a:cubicBezTo>
                    <a:pt x="669" y="0"/>
                    <a:pt x="618" y="19"/>
                    <a:pt x="571" y="63"/>
                  </a:cubicBezTo>
                  <a:lnTo>
                    <a:pt x="148" y="487"/>
                  </a:lnTo>
                  <a:cubicBezTo>
                    <a:pt x="0" y="642"/>
                    <a:pt x="136" y="848"/>
                    <a:pt x="299" y="848"/>
                  </a:cubicBezTo>
                  <a:cubicBezTo>
                    <a:pt x="348" y="848"/>
                    <a:pt x="399" y="829"/>
                    <a:pt x="446" y="785"/>
                  </a:cubicBezTo>
                  <a:lnTo>
                    <a:pt x="869" y="362"/>
                  </a:lnTo>
                  <a:cubicBezTo>
                    <a:pt x="1017" y="206"/>
                    <a:pt x="881" y="0"/>
                    <a:pt x="7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8"/>
            <p:cNvSpPr/>
            <p:nvPr/>
          </p:nvSpPr>
          <p:spPr>
            <a:xfrm>
              <a:off x="2703611" y="2072392"/>
              <a:ext cx="57549" cy="47601"/>
            </a:xfrm>
            <a:custGeom>
              <a:rect b="b" l="l" r="r" t="t"/>
              <a:pathLst>
                <a:path extrusionOk="0" h="847" w="1024">
                  <a:moveTo>
                    <a:pt x="724" y="0"/>
                  </a:moveTo>
                  <a:cubicBezTo>
                    <a:pt x="675" y="0"/>
                    <a:pt x="623" y="20"/>
                    <a:pt x="578" y="68"/>
                  </a:cubicBezTo>
                  <a:lnTo>
                    <a:pt x="155" y="491"/>
                  </a:lnTo>
                  <a:cubicBezTo>
                    <a:pt x="1" y="638"/>
                    <a:pt x="138" y="847"/>
                    <a:pt x="302" y="847"/>
                  </a:cubicBezTo>
                  <a:cubicBezTo>
                    <a:pt x="353" y="847"/>
                    <a:pt x="405" y="827"/>
                    <a:pt x="453" y="779"/>
                  </a:cubicBezTo>
                  <a:lnTo>
                    <a:pt x="876" y="356"/>
                  </a:lnTo>
                  <a:cubicBezTo>
                    <a:pt x="1023" y="209"/>
                    <a:pt x="884" y="0"/>
                    <a:pt x="7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8"/>
            <p:cNvSpPr/>
            <p:nvPr/>
          </p:nvSpPr>
          <p:spPr>
            <a:xfrm>
              <a:off x="2846712" y="2072392"/>
              <a:ext cx="57099" cy="47601"/>
            </a:xfrm>
            <a:custGeom>
              <a:rect b="b" l="l" r="r" t="t"/>
              <a:pathLst>
                <a:path extrusionOk="0" h="847" w="1016">
                  <a:moveTo>
                    <a:pt x="296" y="0"/>
                  </a:moveTo>
                  <a:cubicBezTo>
                    <a:pt x="134" y="0"/>
                    <a:pt x="0" y="209"/>
                    <a:pt x="147" y="356"/>
                  </a:cubicBezTo>
                  <a:lnTo>
                    <a:pt x="570" y="779"/>
                  </a:lnTo>
                  <a:cubicBezTo>
                    <a:pt x="618" y="827"/>
                    <a:pt x="670" y="847"/>
                    <a:pt x="720" y="847"/>
                  </a:cubicBezTo>
                  <a:cubicBezTo>
                    <a:pt x="881" y="847"/>
                    <a:pt x="1015" y="638"/>
                    <a:pt x="868" y="491"/>
                  </a:cubicBezTo>
                  <a:lnTo>
                    <a:pt x="445" y="68"/>
                  </a:lnTo>
                  <a:cubicBezTo>
                    <a:pt x="398" y="20"/>
                    <a:pt x="345" y="0"/>
                    <a:pt x="2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8"/>
            <p:cNvSpPr/>
            <p:nvPr/>
          </p:nvSpPr>
          <p:spPr>
            <a:xfrm>
              <a:off x="2703580" y="1919003"/>
              <a:ext cx="57605" cy="47658"/>
            </a:xfrm>
            <a:custGeom>
              <a:rect b="b" l="l" r="r" t="t"/>
              <a:pathLst>
                <a:path extrusionOk="0" h="848" w="1025">
                  <a:moveTo>
                    <a:pt x="306" y="0"/>
                  </a:moveTo>
                  <a:cubicBezTo>
                    <a:pt x="141" y="0"/>
                    <a:pt x="1" y="206"/>
                    <a:pt x="156" y="362"/>
                  </a:cubicBezTo>
                  <a:lnTo>
                    <a:pt x="579" y="785"/>
                  </a:lnTo>
                  <a:cubicBezTo>
                    <a:pt x="624" y="829"/>
                    <a:pt x="674" y="848"/>
                    <a:pt x="722" y="848"/>
                  </a:cubicBezTo>
                  <a:cubicBezTo>
                    <a:pt x="883" y="848"/>
                    <a:pt x="1025" y="642"/>
                    <a:pt x="877" y="487"/>
                  </a:cubicBezTo>
                  <a:lnTo>
                    <a:pt x="454" y="63"/>
                  </a:lnTo>
                  <a:cubicBezTo>
                    <a:pt x="407" y="19"/>
                    <a:pt x="355" y="0"/>
                    <a:pt x="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8"/>
            <p:cNvSpPr/>
            <p:nvPr/>
          </p:nvSpPr>
          <p:spPr>
            <a:xfrm>
              <a:off x="3155177" y="1949820"/>
              <a:ext cx="45859" cy="36586"/>
            </a:xfrm>
            <a:custGeom>
              <a:rect b="b" l="l" r="r" t="t"/>
              <a:pathLst>
                <a:path extrusionOk="0" h="651" w="816">
                  <a:moveTo>
                    <a:pt x="515" y="0"/>
                  </a:moveTo>
                  <a:cubicBezTo>
                    <a:pt x="467" y="0"/>
                    <a:pt x="417" y="19"/>
                    <a:pt x="372" y="63"/>
                  </a:cubicBezTo>
                  <a:lnTo>
                    <a:pt x="141" y="294"/>
                  </a:lnTo>
                  <a:cubicBezTo>
                    <a:pt x="0" y="417"/>
                    <a:pt x="90" y="650"/>
                    <a:pt x="275" y="650"/>
                  </a:cubicBezTo>
                  <a:cubicBezTo>
                    <a:pt x="278" y="650"/>
                    <a:pt x="282" y="650"/>
                    <a:pt x="286" y="650"/>
                  </a:cubicBezTo>
                  <a:cubicBezTo>
                    <a:pt x="343" y="650"/>
                    <a:pt x="392" y="631"/>
                    <a:pt x="440" y="592"/>
                  </a:cubicBezTo>
                  <a:lnTo>
                    <a:pt x="661" y="361"/>
                  </a:lnTo>
                  <a:cubicBezTo>
                    <a:pt x="816" y="206"/>
                    <a:pt x="676" y="0"/>
                    <a:pt x="5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8"/>
            <p:cNvSpPr/>
            <p:nvPr/>
          </p:nvSpPr>
          <p:spPr>
            <a:xfrm>
              <a:off x="3047739" y="2056153"/>
              <a:ext cx="46309" cy="36811"/>
            </a:xfrm>
            <a:custGeom>
              <a:rect b="b" l="l" r="r" t="t"/>
              <a:pathLst>
                <a:path extrusionOk="0" h="655" w="824">
                  <a:moveTo>
                    <a:pt x="524" y="1"/>
                  </a:moveTo>
                  <a:cubicBezTo>
                    <a:pt x="475" y="1"/>
                    <a:pt x="424" y="21"/>
                    <a:pt x="379" y="68"/>
                  </a:cubicBezTo>
                  <a:lnTo>
                    <a:pt x="148" y="299"/>
                  </a:lnTo>
                  <a:cubicBezTo>
                    <a:pt x="1" y="446"/>
                    <a:pt x="135" y="655"/>
                    <a:pt x="296" y="655"/>
                  </a:cubicBezTo>
                  <a:cubicBezTo>
                    <a:pt x="346" y="655"/>
                    <a:pt x="398" y="635"/>
                    <a:pt x="446" y="587"/>
                  </a:cubicBezTo>
                  <a:lnTo>
                    <a:pt x="677" y="357"/>
                  </a:lnTo>
                  <a:cubicBezTo>
                    <a:pt x="824" y="210"/>
                    <a:pt x="684"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8"/>
            <p:cNvSpPr/>
            <p:nvPr/>
          </p:nvSpPr>
          <p:spPr>
            <a:xfrm>
              <a:off x="3160309" y="2056153"/>
              <a:ext cx="46590" cy="36811"/>
            </a:xfrm>
            <a:custGeom>
              <a:rect b="b" l="l" r="r" t="t"/>
              <a:pathLst>
                <a:path extrusionOk="0" h="655" w="829">
                  <a:moveTo>
                    <a:pt x="302" y="1"/>
                  </a:moveTo>
                  <a:cubicBezTo>
                    <a:pt x="138" y="1"/>
                    <a:pt x="0" y="210"/>
                    <a:pt x="154" y="357"/>
                  </a:cubicBezTo>
                  <a:lnTo>
                    <a:pt x="385" y="587"/>
                  </a:lnTo>
                  <a:cubicBezTo>
                    <a:pt x="431" y="635"/>
                    <a:pt x="482" y="655"/>
                    <a:pt x="531" y="655"/>
                  </a:cubicBezTo>
                  <a:cubicBezTo>
                    <a:pt x="690" y="655"/>
                    <a:pt x="828" y="446"/>
                    <a:pt x="674" y="299"/>
                  </a:cubicBezTo>
                  <a:lnTo>
                    <a:pt x="453" y="68"/>
                  </a:lnTo>
                  <a:cubicBezTo>
                    <a:pt x="405" y="21"/>
                    <a:pt x="352" y="1"/>
                    <a:pt x="3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8"/>
            <p:cNvSpPr/>
            <p:nvPr/>
          </p:nvSpPr>
          <p:spPr>
            <a:xfrm>
              <a:off x="3054471" y="1949595"/>
              <a:ext cx="46477" cy="36811"/>
            </a:xfrm>
            <a:custGeom>
              <a:rect b="b" l="l" r="r" t="t"/>
              <a:pathLst>
                <a:path extrusionOk="0" h="655" w="827">
                  <a:moveTo>
                    <a:pt x="300" y="0"/>
                  </a:moveTo>
                  <a:cubicBezTo>
                    <a:pt x="137" y="0"/>
                    <a:pt x="1" y="206"/>
                    <a:pt x="149" y="361"/>
                  </a:cubicBezTo>
                  <a:lnTo>
                    <a:pt x="380" y="592"/>
                  </a:lnTo>
                  <a:cubicBezTo>
                    <a:pt x="425" y="636"/>
                    <a:pt x="476" y="654"/>
                    <a:pt x="524" y="654"/>
                  </a:cubicBezTo>
                  <a:cubicBezTo>
                    <a:pt x="688" y="654"/>
                    <a:pt x="826" y="443"/>
                    <a:pt x="678" y="294"/>
                  </a:cubicBezTo>
                  <a:lnTo>
                    <a:pt x="447" y="63"/>
                  </a:lnTo>
                  <a:cubicBezTo>
                    <a:pt x="400" y="19"/>
                    <a:pt x="349" y="0"/>
                    <a:pt x="3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8"/>
            <p:cNvSpPr/>
            <p:nvPr/>
          </p:nvSpPr>
          <p:spPr>
            <a:xfrm>
              <a:off x="2754991" y="2211828"/>
              <a:ext cx="224856" cy="23267"/>
            </a:xfrm>
            <a:custGeom>
              <a:rect b="b" l="l" r="r" t="t"/>
              <a:pathLst>
                <a:path extrusionOk="0" h="414" w="4001">
                  <a:moveTo>
                    <a:pt x="279" y="0"/>
                  </a:moveTo>
                  <a:cubicBezTo>
                    <a:pt x="1" y="0"/>
                    <a:pt x="1" y="414"/>
                    <a:pt x="279" y="414"/>
                  </a:cubicBezTo>
                  <a:lnTo>
                    <a:pt x="3722" y="414"/>
                  </a:lnTo>
                  <a:cubicBezTo>
                    <a:pt x="4001" y="414"/>
                    <a:pt x="4001" y="0"/>
                    <a:pt x="37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8"/>
            <p:cNvSpPr/>
            <p:nvPr/>
          </p:nvSpPr>
          <p:spPr>
            <a:xfrm>
              <a:off x="2754991" y="2269096"/>
              <a:ext cx="224856" cy="23829"/>
            </a:xfrm>
            <a:custGeom>
              <a:rect b="b" l="l" r="r" t="t"/>
              <a:pathLst>
                <a:path extrusionOk="0" h="424" w="4001">
                  <a:moveTo>
                    <a:pt x="279" y="1"/>
                  </a:moveTo>
                  <a:cubicBezTo>
                    <a:pt x="1" y="1"/>
                    <a:pt x="1" y="424"/>
                    <a:pt x="279" y="424"/>
                  </a:cubicBezTo>
                  <a:lnTo>
                    <a:pt x="3722" y="424"/>
                  </a:lnTo>
                  <a:cubicBezTo>
                    <a:pt x="4001" y="424"/>
                    <a:pt x="4001" y="1"/>
                    <a:pt x="37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8"/>
            <p:cNvSpPr/>
            <p:nvPr/>
          </p:nvSpPr>
          <p:spPr>
            <a:xfrm>
              <a:off x="3106806" y="2223181"/>
              <a:ext cx="57886" cy="115660"/>
            </a:xfrm>
            <a:custGeom>
              <a:rect b="b" l="l" r="r" t="t"/>
              <a:pathLst>
                <a:path extrusionOk="0" h="2058" w="1030">
                  <a:moveTo>
                    <a:pt x="1" y="0"/>
                  </a:moveTo>
                  <a:lnTo>
                    <a:pt x="1" y="2058"/>
                  </a:lnTo>
                  <a:lnTo>
                    <a:pt x="933" y="2058"/>
                  </a:lnTo>
                  <a:cubicBezTo>
                    <a:pt x="981" y="2058"/>
                    <a:pt x="1030" y="2020"/>
                    <a:pt x="1030" y="1962"/>
                  </a:cubicBezTo>
                  <a:lnTo>
                    <a:pt x="1030" y="96"/>
                  </a:lnTo>
                  <a:cubicBezTo>
                    <a:pt x="1030" y="39"/>
                    <a:pt x="981" y="0"/>
                    <a:pt x="933" y="0"/>
                  </a:cubicBez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 name="Google Shape;1006;p28"/>
          <p:cNvGrpSpPr/>
          <p:nvPr/>
        </p:nvGrpSpPr>
        <p:grpSpPr>
          <a:xfrm>
            <a:off x="5514632" y="1628579"/>
            <a:ext cx="1098573" cy="1098573"/>
            <a:chOff x="5578605" y="1683904"/>
            <a:chExt cx="1098573" cy="1098573"/>
          </a:xfrm>
        </p:grpSpPr>
        <p:sp>
          <p:nvSpPr>
            <p:cNvPr id="1007" name="Google Shape;1007;p28"/>
            <p:cNvSpPr/>
            <p:nvPr/>
          </p:nvSpPr>
          <p:spPr>
            <a:xfrm rot="2700000">
              <a:off x="5738728" y="1845545"/>
              <a:ext cx="778326" cy="775291"/>
            </a:xfrm>
            <a:custGeom>
              <a:rect b="b" l="l" r="r" t="t"/>
              <a:pathLst>
                <a:path extrusionOk="0" h="13795" w="13849">
                  <a:moveTo>
                    <a:pt x="8231" y="2325"/>
                  </a:moveTo>
                  <a:cubicBezTo>
                    <a:pt x="8280" y="2325"/>
                    <a:pt x="8331" y="2345"/>
                    <a:pt x="8377" y="2393"/>
                  </a:cubicBezTo>
                  <a:lnTo>
                    <a:pt x="8877" y="2893"/>
                  </a:lnTo>
                  <a:cubicBezTo>
                    <a:pt x="8963" y="2970"/>
                    <a:pt x="8963" y="3104"/>
                    <a:pt x="8886" y="3191"/>
                  </a:cubicBezTo>
                  <a:cubicBezTo>
                    <a:pt x="8843" y="3229"/>
                    <a:pt x="8788" y="3248"/>
                    <a:pt x="8732" y="3248"/>
                  </a:cubicBezTo>
                  <a:cubicBezTo>
                    <a:pt x="8677" y="3248"/>
                    <a:pt x="8622" y="3229"/>
                    <a:pt x="8578" y="3191"/>
                  </a:cubicBezTo>
                  <a:lnTo>
                    <a:pt x="8078" y="2691"/>
                  </a:lnTo>
                  <a:cubicBezTo>
                    <a:pt x="7931" y="2536"/>
                    <a:pt x="8071" y="2325"/>
                    <a:pt x="8231" y="2325"/>
                  </a:cubicBezTo>
                  <a:close/>
                  <a:moveTo>
                    <a:pt x="9510" y="3604"/>
                  </a:moveTo>
                  <a:cubicBezTo>
                    <a:pt x="9559" y="3604"/>
                    <a:pt x="9610" y="3624"/>
                    <a:pt x="9655" y="3672"/>
                  </a:cubicBezTo>
                  <a:lnTo>
                    <a:pt x="10155" y="4172"/>
                  </a:lnTo>
                  <a:cubicBezTo>
                    <a:pt x="10242" y="4249"/>
                    <a:pt x="10242" y="4383"/>
                    <a:pt x="10155" y="4470"/>
                  </a:cubicBezTo>
                  <a:cubicBezTo>
                    <a:pt x="10117" y="4508"/>
                    <a:pt x="10064" y="4527"/>
                    <a:pt x="10010" y="4527"/>
                  </a:cubicBezTo>
                  <a:cubicBezTo>
                    <a:pt x="9956" y="4527"/>
                    <a:pt x="9901" y="4508"/>
                    <a:pt x="9857" y="4470"/>
                  </a:cubicBezTo>
                  <a:lnTo>
                    <a:pt x="9357" y="3970"/>
                  </a:lnTo>
                  <a:cubicBezTo>
                    <a:pt x="9210" y="3815"/>
                    <a:pt x="9350" y="3604"/>
                    <a:pt x="9510" y="3604"/>
                  </a:cubicBezTo>
                  <a:close/>
                  <a:moveTo>
                    <a:pt x="10793" y="4879"/>
                  </a:moveTo>
                  <a:cubicBezTo>
                    <a:pt x="10841" y="4879"/>
                    <a:pt x="10891" y="4897"/>
                    <a:pt x="10934" y="4941"/>
                  </a:cubicBezTo>
                  <a:lnTo>
                    <a:pt x="11434" y="5441"/>
                  </a:lnTo>
                  <a:cubicBezTo>
                    <a:pt x="11521" y="5527"/>
                    <a:pt x="11521" y="5662"/>
                    <a:pt x="11434" y="5739"/>
                  </a:cubicBezTo>
                  <a:lnTo>
                    <a:pt x="11434" y="5749"/>
                  </a:lnTo>
                  <a:cubicBezTo>
                    <a:pt x="11396" y="5787"/>
                    <a:pt x="11343" y="5806"/>
                    <a:pt x="11289" y="5806"/>
                  </a:cubicBezTo>
                  <a:cubicBezTo>
                    <a:pt x="11235" y="5806"/>
                    <a:pt x="11180" y="5787"/>
                    <a:pt x="11136" y="5749"/>
                  </a:cubicBezTo>
                  <a:lnTo>
                    <a:pt x="10636" y="5249"/>
                  </a:lnTo>
                  <a:cubicBezTo>
                    <a:pt x="10480" y="5092"/>
                    <a:pt x="10629" y="4879"/>
                    <a:pt x="10793" y="4879"/>
                  </a:cubicBezTo>
                  <a:close/>
                  <a:moveTo>
                    <a:pt x="8728" y="1"/>
                  </a:moveTo>
                  <a:cubicBezTo>
                    <a:pt x="8670" y="1"/>
                    <a:pt x="8612" y="22"/>
                    <a:pt x="8569" y="66"/>
                  </a:cubicBezTo>
                  <a:lnTo>
                    <a:pt x="7319" y="1325"/>
                  </a:lnTo>
                  <a:lnTo>
                    <a:pt x="7607" y="1614"/>
                  </a:lnTo>
                  <a:cubicBezTo>
                    <a:pt x="7754" y="1768"/>
                    <a:pt x="7614" y="1979"/>
                    <a:pt x="7454" y="1979"/>
                  </a:cubicBezTo>
                  <a:cubicBezTo>
                    <a:pt x="7405" y="1979"/>
                    <a:pt x="7354" y="1959"/>
                    <a:pt x="7309" y="1912"/>
                  </a:cubicBezTo>
                  <a:lnTo>
                    <a:pt x="7021" y="1623"/>
                  </a:lnTo>
                  <a:lnTo>
                    <a:pt x="97" y="8547"/>
                  </a:lnTo>
                  <a:cubicBezTo>
                    <a:pt x="1" y="8633"/>
                    <a:pt x="1" y="8778"/>
                    <a:pt x="97" y="8864"/>
                  </a:cubicBezTo>
                  <a:lnTo>
                    <a:pt x="328" y="9095"/>
                  </a:lnTo>
                  <a:cubicBezTo>
                    <a:pt x="368" y="9135"/>
                    <a:pt x="421" y="9158"/>
                    <a:pt x="479" y="9158"/>
                  </a:cubicBezTo>
                  <a:cubicBezTo>
                    <a:pt x="518" y="9158"/>
                    <a:pt x="558" y="9147"/>
                    <a:pt x="597" y="9124"/>
                  </a:cubicBezTo>
                  <a:cubicBezTo>
                    <a:pt x="689" y="9075"/>
                    <a:pt x="782" y="9054"/>
                    <a:pt x="872" y="9054"/>
                  </a:cubicBezTo>
                  <a:cubicBezTo>
                    <a:pt x="1280" y="9054"/>
                    <a:pt x="1614" y="9504"/>
                    <a:pt x="1386" y="9922"/>
                  </a:cubicBezTo>
                  <a:cubicBezTo>
                    <a:pt x="1338" y="10009"/>
                    <a:pt x="1357" y="10124"/>
                    <a:pt x="1424" y="10191"/>
                  </a:cubicBezTo>
                  <a:lnTo>
                    <a:pt x="1982" y="10749"/>
                  </a:lnTo>
                  <a:cubicBezTo>
                    <a:pt x="2024" y="10791"/>
                    <a:pt x="2081" y="10814"/>
                    <a:pt x="2141" y="10814"/>
                  </a:cubicBezTo>
                  <a:cubicBezTo>
                    <a:pt x="2177" y="10814"/>
                    <a:pt x="2215" y="10806"/>
                    <a:pt x="2251" y="10787"/>
                  </a:cubicBezTo>
                  <a:cubicBezTo>
                    <a:pt x="2345" y="10736"/>
                    <a:pt x="2441" y="10713"/>
                    <a:pt x="2533" y="10713"/>
                  </a:cubicBezTo>
                  <a:cubicBezTo>
                    <a:pt x="2938" y="10713"/>
                    <a:pt x="3267" y="11160"/>
                    <a:pt x="3040" y="11576"/>
                  </a:cubicBezTo>
                  <a:cubicBezTo>
                    <a:pt x="2992" y="11663"/>
                    <a:pt x="3011" y="11778"/>
                    <a:pt x="3078" y="11845"/>
                  </a:cubicBezTo>
                  <a:lnTo>
                    <a:pt x="3636" y="12403"/>
                  </a:lnTo>
                  <a:cubicBezTo>
                    <a:pt x="3678" y="12445"/>
                    <a:pt x="3738" y="12468"/>
                    <a:pt x="3799" y="12468"/>
                  </a:cubicBezTo>
                  <a:cubicBezTo>
                    <a:pt x="3836" y="12468"/>
                    <a:pt x="3872" y="12460"/>
                    <a:pt x="3905" y="12441"/>
                  </a:cubicBezTo>
                  <a:cubicBezTo>
                    <a:pt x="3999" y="12390"/>
                    <a:pt x="4095" y="12367"/>
                    <a:pt x="4187" y="12367"/>
                  </a:cubicBezTo>
                  <a:cubicBezTo>
                    <a:pt x="4592" y="12367"/>
                    <a:pt x="4921" y="12814"/>
                    <a:pt x="4694" y="13230"/>
                  </a:cubicBezTo>
                  <a:cubicBezTo>
                    <a:pt x="4645" y="13326"/>
                    <a:pt x="4665" y="13432"/>
                    <a:pt x="4732" y="13499"/>
                  </a:cubicBezTo>
                  <a:lnTo>
                    <a:pt x="4963" y="13730"/>
                  </a:lnTo>
                  <a:cubicBezTo>
                    <a:pt x="5006" y="13773"/>
                    <a:pt x="5064" y="13795"/>
                    <a:pt x="5121" y="13795"/>
                  </a:cubicBezTo>
                  <a:cubicBezTo>
                    <a:pt x="5179" y="13795"/>
                    <a:pt x="5237" y="13773"/>
                    <a:pt x="5280" y="13730"/>
                  </a:cubicBezTo>
                  <a:lnTo>
                    <a:pt x="12204" y="6806"/>
                  </a:lnTo>
                  <a:lnTo>
                    <a:pt x="11915" y="6518"/>
                  </a:lnTo>
                  <a:cubicBezTo>
                    <a:pt x="11760" y="6370"/>
                    <a:pt x="11900" y="6154"/>
                    <a:pt x="12065" y="6154"/>
                  </a:cubicBezTo>
                  <a:cubicBezTo>
                    <a:pt x="12115" y="6154"/>
                    <a:pt x="12167" y="6173"/>
                    <a:pt x="12213" y="6220"/>
                  </a:cubicBezTo>
                  <a:lnTo>
                    <a:pt x="12502" y="6508"/>
                  </a:lnTo>
                  <a:lnTo>
                    <a:pt x="13761" y="5258"/>
                  </a:lnTo>
                  <a:cubicBezTo>
                    <a:pt x="13848" y="5162"/>
                    <a:pt x="13848" y="5027"/>
                    <a:pt x="13761" y="4941"/>
                  </a:cubicBezTo>
                  <a:lnTo>
                    <a:pt x="13531" y="4710"/>
                  </a:lnTo>
                  <a:cubicBezTo>
                    <a:pt x="13485" y="4664"/>
                    <a:pt x="13429" y="4642"/>
                    <a:pt x="13372" y="4642"/>
                  </a:cubicBezTo>
                  <a:cubicBezTo>
                    <a:pt x="13334" y="4642"/>
                    <a:pt x="13296" y="4652"/>
                    <a:pt x="13261" y="4672"/>
                  </a:cubicBezTo>
                  <a:cubicBezTo>
                    <a:pt x="13166" y="4723"/>
                    <a:pt x="13069" y="4746"/>
                    <a:pt x="12976" y="4746"/>
                  </a:cubicBezTo>
                  <a:cubicBezTo>
                    <a:pt x="12565" y="4746"/>
                    <a:pt x="12236" y="4297"/>
                    <a:pt x="12463" y="3874"/>
                  </a:cubicBezTo>
                  <a:cubicBezTo>
                    <a:pt x="12511" y="3787"/>
                    <a:pt x="12502" y="3681"/>
                    <a:pt x="12425" y="3604"/>
                  </a:cubicBezTo>
                  <a:lnTo>
                    <a:pt x="11877" y="3056"/>
                  </a:lnTo>
                  <a:cubicBezTo>
                    <a:pt x="11831" y="3010"/>
                    <a:pt x="11775" y="2988"/>
                    <a:pt x="11718" y="2988"/>
                  </a:cubicBezTo>
                  <a:cubicBezTo>
                    <a:pt x="11680" y="2988"/>
                    <a:pt x="11642" y="2998"/>
                    <a:pt x="11608" y="3018"/>
                  </a:cubicBezTo>
                  <a:cubicBezTo>
                    <a:pt x="11512" y="3069"/>
                    <a:pt x="11415" y="3092"/>
                    <a:pt x="11322" y="3092"/>
                  </a:cubicBezTo>
                  <a:cubicBezTo>
                    <a:pt x="10911" y="3092"/>
                    <a:pt x="10582" y="2643"/>
                    <a:pt x="10809" y="2220"/>
                  </a:cubicBezTo>
                  <a:cubicBezTo>
                    <a:pt x="10857" y="2133"/>
                    <a:pt x="10838" y="2027"/>
                    <a:pt x="10771" y="1950"/>
                  </a:cubicBezTo>
                  <a:lnTo>
                    <a:pt x="10223" y="1393"/>
                  </a:lnTo>
                  <a:cubicBezTo>
                    <a:pt x="10178" y="1353"/>
                    <a:pt x="10123" y="1334"/>
                    <a:pt x="10066" y="1334"/>
                  </a:cubicBezTo>
                  <a:cubicBezTo>
                    <a:pt x="10026" y="1334"/>
                    <a:pt x="9984" y="1344"/>
                    <a:pt x="9944" y="1364"/>
                  </a:cubicBezTo>
                  <a:cubicBezTo>
                    <a:pt x="9850" y="1415"/>
                    <a:pt x="9754" y="1438"/>
                    <a:pt x="9663" y="1438"/>
                  </a:cubicBezTo>
                  <a:cubicBezTo>
                    <a:pt x="9257" y="1438"/>
                    <a:pt x="8928" y="989"/>
                    <a:pt x="9155" y="566"/>
                  </a:cubicBezTo>
                  <a:cubicBezTo>
                    <a:pt x="9203" y="479"/>
                    <a:pt x="9184" y="373"/>
                    <a:pt x="9117" y="296"/>
                  </a:cubicBezTo>
                  <a:lnTo>
                    <a:pt x="8886" y="66"/>
                  </a:lnTo>
                  <a:cubicBezTo>
                    <a:pt x="8843" y="22"/>
                    <a:pt x="8785" y="1"/>
                    <a:pt x="87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8"/>
            <p:cNvSpPr/>
            <p:nvPr/>
          </p:nvSpPr>
          <p:spPr>
            <a:xfrm rot="2700000">
              <a:off x="5954045" y="1934499"/>
              <a:ext cx="525366" cy="775853"/>
            </a:xfrm>
            <a:custGeom>
              <a:rect b="b" l="l" r="r" t="t"/>
              <a:pathLst>
                <a:path extrusionOk="0" h="13805" w="9348">
                  <a:moveTo>
                    <a:pt x="4237" y="1"/>
                  </a:moveTo>
                  <a:cubicBezTo>
                    <a:pt x="4179" y="1"/>
                    <a:pt x="4121" y="22"/>
                    <a:pt x="4078" y="66"/>
                  </a:cubicBezTo>
                  <a:lnTo>
                    <a:pt x="2828" y="1325"/>
                  </a:lnTo>
                  <a:lnTo>
                    <a:pt x="3116" y="1614"/>
                  </a:lnTo>
                  <a:cubicBezTo>
                    <a:pt x="3193" y="1691"/>
                    <a:pt x="3193" y="1825"/>
                    <a:pt x="3116" y="1902"/>
                  </a:cubicBezTo>
                  <a:lnTo>
                    <a:pt x="3597" y="2383"/>
                  </a:lnTo>
                  <a:cubicBezTo>
                    <a:pt x="3638" y="2347"/>
                    <a:pt x="3689" y="2330"/>
                    <a:pt x="3740" y="2330"/>
                  </a:cubicBezTo>
                  <a:cubicBezTo>
                    <a:pt x="3797" y="2330"/>
                    <a:pt x="3854" y="2352"/>
                    <a:pt x="3895" y="2393"/>
                  </a:cubicBezTo>
                  <a:lnTo>
                    <a:pt x="4395" y="2893"/>
                  </a:lnTo>
                  <a:cubicBezTo>
                    <a:pt x="4472" y="2970"/>
                    <a:pt x="4482" y="3104"/>
                    <a:pt x="4405" y="3191"/>
                  </a:cubicBezTo>
                  <a:lnTo>
                    <a:pt x="4886" y="3672"/>
                  </a:lnTo>
                  <a:cubicBezTo>
                    <a:pt x="4923" y="3630"/>
                    <a:pt x="4974" y="3610"/>
                    <a:pt x="5025" y="3610"/>
                  </a:cubicBezTo>
                  <a:cubicBezTo>
                    <a:pt x="5080" y="3610"/>
                    <a:pt x="5134" y="3632"/>
                    <a:pt x="5174" y="3672"/>
                  </a:cubicBezTo>
                  <a:lnTo>
                    <a:pt x="5674" y="4172"/>
                  </a:lnTo>
                  <a:cubicBezTo>
                    <a:pt x="5751" y="4249"/>
                    <a:pt x="5761" y="4383"/>
                    <a:pt x="5684" y="4470"/>
                  </a:cubicBezTo>
                  <a:lnTo>
                    <a:pt x="6165" y="4951"/>
                  </a:lnTo>
                  <a:cubicBezTo>
                    <a:pt x="6203" y="4912"/>
                    <a:pt x="6256" y="4893"/>
                    <a:pt x="6309" y="4893"/>
                  </a:cubicBezTo>
                  <a:cubicBezTo>
                    <a:pt x="6362" y="4893"/>
                    <a:pt x="6415" y="4912"/>
                    <a:pt x="6453" y="4951"/>
                  </a:cubicBezTo>
                  <a:lnTo>
                    <a:pt x="6953" y="5451"/>
                  </a:lnTo>
                  <a:lnTo>
                    <a:pt x="6972" y="5479"/>
                  </a:lnTo>
                  <a:cubicBezTo>
                    <a:pt x="7001" y="5508"/>
                    <a:pt x="7011" y="5547"/>
                    <a:pt x="7020" y="5595"/>
                  </a:cubicBezTo>
                  <a:lnTo>
                    <a:pt x="7020" y="5604"/>
                  </a:lnTo>
                  <a:lnTo>
                    <a:pt x="7020" y="5614"/>
                  </a:lnTo>
                  <a:lnTo>
                    <a:pt x="7020" y="5633"/>
                  </a:lnTo>
                  <a:lnTo>
                    <a:pt x="7020" y="5652"/>
                  </a:lnTo>
                  <a:cubicBezTo>
                    <a:pt x="7011" y="5681"/>
                    <a:pt x="6991" y="5710"/>
                    <a:pt x="6972" y="5739"/>
                  </a:cubicBezTo>
                  <a:lnTo>
                    <a:pt x="6963" y="5749"/>
                  </a:lnTo>
                  <a:cubicBezTo>
                    <a:pt x="6920" y="5791"/>
                    <a:pt x="6866" y="5813"/>
                    <a:pt x="6812" y="5813"/>
                  </a:cubicBezTo>
                  <a:cubicBezTo>
                    <a:pt x="6768" y="5813"/>
                    <a:pt x="6723" y="5798"/>
                    <a:pt x="6684" y="5768"/>
                  </a:cubicBezTo>
                  <a:lnTo>
                    <a:pt x="1" y="12451"/>
                  </a:lnTo>
                  <a:cubicBezTo>
                    <a:pt x="270" y="12614"/>
                    <a:pt x="366" y="12961"/>
                    <a:pt x="222" y="13240"/>
                  </a:cubicBezTo>
                  <a:cubicBezTo>
                    <a:pt x="174" y="13326"/>
                    <a:pt x="183" y="13432"/>
                    <a:pt x="260" y="13509"/>
                  </a:cubicBezTo>
                  <a:lnTo>
                    <a:pt x="491" y="13740"/>
                  </a:lnTo>
                  <a:cubicBezTo>
                    <a:pt x="534" y="13783"/>
                    <a:pt x="590" y="13804"/>
                    <a:pt x="646" y="13804"/>
                  </a:cubicBezTo>
                  <a:cubicBezTo>
                    <a:pt x="703" y="13804"/>
                    <a:pt x="760" y="13783"/>
                    <a:pt x="808" y="13740"/>
                  </a:cubicBezTo>
                  <a:lnTo>
                    <a:pt x="7732" y="6816"/>
                  </a:lnTo>
                  <a:lnTo>
                    <a:pt x="7434" y="6528"/>
                  </a:lnTo>
                  <a:cubicBezTo>
                    <a:pt x="7357" y="6441"/>
                    <a:pt x="7357" y="6306"/>
                    <a:pt x="7434" y="6220"/>
                  </a:cubicBezTo>
                  <a:lnTo>
                    <a:pt x="7443" y="6220"/>
                  </a:lnTo>
                  <a:cubicBezTo>
                    <a:pt x="7472" y="6191"/>
                    <a:pt x="7501" y="6181"/>
                    <a:pt x="7530" y="6172"/>
                  </a:cubicBezTo>
                  <a:lnTo>
                    <a:pt x="7703" y="6172"/>
                  </a:lnTo>
                  <a:lnTo>
                    <a:pt x="7713" y="6181"/>
                  </a:lnTo>
                  <a:lnTo>
                    <a:pt x="7732" y="6191"/>
                  </a:lnTo>
                  <a:lnTo>
                    <a:pt x="8020" y="6479"/>
                  </a:lnTo>
                  <a:lnTo>
                    <a:pt x="9280" y="5229"/>
                  </a:lnTo>
                  <a:cubicBezTo>
                    <a:pt x="9347" y="5143"/>
                    <a:pt x="9338" y="5018"/>
                    <a:pt x="9270" y="4941"/>
                  </a:cubicBezTo>
                  <a:lnTo>
                    <a:pt x="9040" y="4710"/>
                  </a:lnTo>
                  <a:cubicBezTo>
                    <a:pt x="8992" y="4662"/>
                    <a:pt x="8934" y="4643"/>
                    <a:pt x="8876" y="4643"/>
                  </a:cubicBezTo>
                  <a:cubicBezTo>
                    <a:pt x="8838" y="4643"/>
                    <a:pt x="8799" y="4652"/>
                    <a:pt x="8770" y="4672"/>
                  </a:cubicBezTo>
                  <a:cubicBezTo>
                    <a:pt x="8680" y="4721"/>
                    <a:pt x="8581" y="4744"/>
                    <a:pt x="8483" y="4744"/>
                  </a:cubicBezTo>
                  <a:cubicBezTo>
                    <a:pt x="8330" y="4744"/>
                    <a:pt x="8180" y="4687"/>
                    <a:pt x="8068" y="4575"/>
                  </a:cubicBezTo>
                  <a:lnTo>
                    <a:pt x="8040" y="4537"/>
                  </a:lnTo>
                  <a:lnTo>
                    <a:pt x="8030" y="4527"/>
                  </a:lnTo>
                  <a:lnTo>
                    <a:pt x="8020" y="4508"/>
                  </a:lnTo>
                  <a:lnTo>
                    <a:pt x="8001" y="4489"/>
                  </a:lnTo>
                  <a:lnTo>
                    <a:pt x="7992" y="4470"/>
                  </a:lnTo>
                  <a:lnTo>
                    <a:pt x="7982" y="4450"/>
                  </a:lnTo>
                  <a:cubicBezTo>
                    <a:pt x="7876" y="4277"/>
                    <a:pt x="7876" y="4056"/>
                    <a:pt x="7972" y="3874"/>
                  </a:cubicBezTo>
                  <a:cubicBezTo>
                    <a:pt x="8020" y="3787"/>
                    <a:pt x="8011" y="3681"/>
                    <a:pt x="7934" y="3604"/>
                  </a:cubicBezTo>
                  <a:lnTo>
                    <a:pt x="7386" y="3056"/>
                  </a:lnTo>
                  <a:cubicBezTo>
                    <a:pt x="7340" y="3010"/>
                    <a:pt x="7284" y="2988"/>
                    <a:pt x="7227" y="2988"/>
                  </a:cubicBezTo>
                  <a:cubicBezTo>
                    <a:pt x="7189" y="2988"/>
                    <a:pt x="7151" y="2998"/>
                    <a:pt x="7117" y="3018"/>
                  </a:cubicBezTo>
                  <a:cubicBezTo>
                    <a:pt x="7021" y="3069"/>
                    <a:pt x="6924" y="3092"/>
                    <a:pt x="6831" y="3092"/>
                  </a:cubicBezTo>
                  <a:cubicBezTo>
                    <a:pt x="6420" y="3092"/>
                    <a:pt x="6091" y="2643"/>
                    <a:pt x="6318" y="2220"/>
                  </a:cubicBezTo>
                  <a:cubicBezTo>
                    <a:pt x="6366" y="2133"/>
                    <a:pt x="6347" y="2027"/>
                    <a:pt x="6280" y="1950"/>
                  </a:cubicBezTo>
                  <a:lnTo>
                    <a:pt x="5732" y="1402"/>
                  </a:lnTo>
                  <a:cubicBezTo>
                    <a:pt x="5686" y="1356"/>
                    <a:pt x="5630" y="1334"/>
                    <a:pt x="5571" y="1334"/>
                  </a:cubicBezTo>
                  <a:cubicBezTo>
                    <a:pt x="5532" y="1334"/>
                    <a:pt x="5492" y="1344"/>
                    <a:pt x="5453" y="1364"/>
                  </a:cubicBezTo>
                  <a:cubicBezTo>
                    <a:pt x="5359" y="1415"/>
                    <a:pt x="5263" y="1438"/>
                    <a:pt x="5172" y="1438"/>
                  </a:cubicBezTo>
                  <a:cubicBezTo>
                    <a:pt x="4766" y="1438"/>
                    <a:pt x="4437" y="989"/>
                    <a:pt x="4664" y="566"/>
                  </a:cubicBezTo>
                  <a:cubicBezTo>
                    <a:pt x="4712" y="479"/>
                    <a:pt x="4693" y="373"/>
                    <a:pt x="4626" y="296"/>
                  </a:cubicBezTo>
                  <a:lnTo>
                    <a:pt x="4395" y="66"/>
                  </a:lnTo>
                  <a:cubicBezTo>
                    <a:pt x="4352" y="22"/>
                    <a:pt x="4294" y="1"/>
                    <a:pt x="4237" y="1"/>
                  </a:cubicBez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8"/>
            <p:cNvSpPr/>
            <p:nvPr/>
          </p:nvSpPr>
          <p:spPr>
            <a:xfrm rot="2700000">
              <a:off x="5856860" y="1987480"/>
              <a:ext cx="491870" cy="491139"/>
            </a:xfrm>
            <a:custGeom>
              <a:rect b="b" l="l" r="r" t="t"/>
              <a:pathLst>
                <a:path extrusionOk="0" h="8739" w="8752">
                  <a:moveTo>
                    <a:pt x="5079" y="0"/>
                  </a:moveTo>
                  <a:cubicBezTo>
                    <a:pt x="5064" y="0"/>
                    <a:pt x="5049" y="7"/>
                    <a:pt x="5040" y="22"/>
                  </a:cubicBezTo>
                  <a:lnTo>
                    <a:pt x="30" y="5032"/>
                  </a:lnTo>
                  <a:cubicBezTo>
                    <a:pt x="1" y="5051"/>
                    <a:pt x="1" y="5089"/>
                    <a:pt x="30" y="5118"/>
                  </a:cubicBezTo>
                  <a:lnTo>
                    <a:pt x="3636" y="8724"/>
                  </a:lnTo>
                  <a:cubicBezTo>
                    <a:pt x="3645" y="8734"/>
                    <a:pt x="3660" y="8739"/>
                    <a:pt x="3675" y="8739"/>
                  </a:cubicBezTo>
                  <a:cubicBezTo>
                    <a:pt x="3691" y="8739"/>
                    <a:pt x="3708" y="8734"/>
                    <a:pt x="3722" y="8724"/>
                  </a:cubicBezTo>
                  <a:lnTo>
                    <a:pt x="8732" y="3714"/>
                  </a:lnTo>
                  <a:cubicBezTo>
                    <a:pt x="8751" y="3686"/>
                    <a:pt x="8751" y="3647"/>
                    <a:pt x="8732" y="3628"/>
                  </a:cubicBezTo>
                  <a:lnTo>
                    <a:pt x="5126" y="22"/>
                  </a:lnTo>
                  <a:cubicBezTo>
                    <a:pt x="5112" y="7"/>
                    <a:pt x="5095" y="0"/>
                    <a:pt x="50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8"/>
            <p:cNvSpPr/>
            <p:nvPr/>
          </p:nvSpPr>
          <p:spPr>
            <a:xfrm rot="2700000">
              <a:off x="6004944" y="2048818"/>
              <a:ext cx="318378" cy="491139"/>
            </a:xfrm>
            <a:custGeom>
              <a:rect b="b" l="l" r="r" t="t"/>
              <a:pathLst>
                <a:path extrusionOk="0" h="8739" w="5665">
                  <a:moveTo>
                    <a:pt x="1992" y="0"/>
                  </a:moveTo>
                  <a:cubicBezTo>
                    <a:pt x="1977" y="0"/>
                    <a:pt x="1962" y="7"/>
                    <a:pt x="1953" y="22"/>
                  </a:cubicBezTo>
                  <a:lnTo>
                    <a:pt x="953" y="1022"/>
                  </a:lnTo>
                  <a:lnTo>
                    <a:pt x="4011" y="4089"/>
                  </a:lnTo>
                  <a:cubicBezTo>
                    <a:pt x="4030" y="4109"/>
                    <a:pt x="4030" y="4147"/>
                    <a:pt x="4011" y="4176"/>
                  </a:cubicBezTo>
                  <a:lnTo>
                    <a:pt x="1" y="8176"/>
                  </a:lnTo>
                  <a:lnTo>
                    <a:pt x="549" y="8724"/>
                  </a:lnTo>
                  <a:cubicBezTo>
                    <a:pt x="558" y="8734"/>
                    <a:pt x="573" y="8739"/>
                    <a:pt x="588" y="8739"/>
                  </a:cubicBezTo>
                  <a:cubicBezTo>
                    <a:pt x="604" y="8739"/>
                    <a:pt x="621" y="8734"/>
                    <a:pt x="635" y="8724"/>
                  </a:cubicBezTo>
                  <a:lnTo>
                    <a:pt x="5645" y="3714"/>
                  </a:lnTo>
                  <a:cubicBezTo>
                    <a:pt x="5664" y="3686"/>
                    <a:pt x="5664" y="3647"/>
                    <a:pt x="5645" y="3628"/>
                  </a:cubicBezTo>
                  <a:lnTo>
                    <a:pt x="2039" y="22"/>
                  </a:lnTo>
                  <a:cubicBezTo>
                    <a:pt x="2025" y="7"/>
                    <a:pt x="2008" y="0"/>
                    <a:pt x="1992" y="0"/>
                  </a:cubicBez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8"/>
            <p:cNvSpPr/>
            <p:nvPr/>
          </p:nvSpPr>
          <p:spPr>
            <a:xfrm rot="2700000">
              <a:off x="5926223" y="2143647"/>
              <a:ext cx="157306" cy="153766"/>
            </a:xfrm>
            <a:custGeom>
              <a:rect b="b" l="l" r="r" t="t"/>
              <a:pathLst>
                <a:path extrusionOk="0" h="2736" w="2799">
                  <a:moveTo>
                    <a:pt x="1441" y="1"/>
                  </a:moveTo>
                  <a:cubicBezTo>
                    <a:pt x="1369" y="1"/>
                    <a:pt x="1280" y="42"/>
                    <a:pt x="1222" y="100"/>
                  </a:cubicBezTo>
                  <a:cubicBezTo>
                    <a:pt x="1174" y="129"/>
                    <a:pt x="1164" y="196"/>
                    <a:pt x="1183" y="254"/>
                  </a:cubicBezTo>
                  <a:lnTo>
                    <a:pt x="2289" y="2244"/>
                  </a:lnTo>
                  <a:lnTo>
                    <a:pt x="2289" y="2244"/>
                  </a:lnTo>
                  <a:lnTo>
                    <a:pt x="299" y="1148"/>
                  </a:lnTo>
                  <a:cubicBezTo>
                    <a:pt x="280" y="1139"/>
                    <a:pt x="261" y="1135"/>
                    <a:pt x="241" y="1135"/>
                  </a:cubicBezTo>
                  <a:cubicBezTo>
                    <a:pt x="201" y="1135"/>
                    <a:pt x="161" y="1154"/>
                    <a:pt x="135" y="1187"/>
                  </a:cubicBezTo>
                  <a:cubicBezTo>
                    <a:pt x="58" y="1264"/>
                    <a:pt x="1" y="1417"/>
                    <a:pt x="77" y="1485"/>
                  </a:cubicBezTo>
                  <a:cubicBezTo>
                    <a:pt x="87" y="1494"/>
                    <a:pt x="97" y="1504"/>
                    <a:pt x="106" y="1504"/>
                  </a:cubicBezTo>
                  <a:lnTo>
                    <a:pt x="2405" y="2725"/>
                  </a:lnTo>
                  <a:cubicBezTo>
                    <a:pt x="2429" y="2732"/>
                    <a:pt x="2454" y="2736"/>
                    <a:pt x="2479" y="2736"/>
                  </a:cubicBezTo>
                  <a:cubicBezTo>
                    <a:pt x="2555" y="2736"/>
                    <a:pt x="2633" y="2703"/>
                    <a:pt x="2683" y="2639"/>
                  </a:cubicBezTo>
                  <a:cubicBezTo>
                    <a:pt x="2770" y="2571"/>
                    <a:pt x="2799" y="2456"/>
                    <a:pt x="2760" y="2360"/>
                  </a:cubicBezTo>
                  <a:lnTo>
                    <a:pt x="1549" y="61"/>
                  </a:lnTo>
                  <a:cubicBezTo>
                    <a:pt x="1539" y="52"/>
                    <a:pt x="1529" y="42"/>
                    <a:pt x="1529" y="33"/>
                  </a:cubicBezTo>
                  <a:cubicBezTo>
                    <a:pt x="1507" y="11"/>
                    <a:pt x="1476" y="1"/>
                    <a:pt x="1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8"/>
            <p:cNvSpPr/>
            <p:nvPr/>
          </p:nvSpPr>
          <p:spPr>
            <a:xfrm rot="2700000">
              <a:off x="6035006" y="2181239"/>
              <a:ext cx="124372" cy="120944"/>
            </a:xfrm>
            <a:custGeom>
              <a:rect b="b" l="l" r="r" t="t"/>
              <a:pathLst>
                <a:path extrusionOk="0" h="2152" w="2213">
                  <a:moveTo>
                    <a:pt x="269" y="0"/>
                  </a:moveTo>
                  <a:cubicBezTo>
                    <a:pt x="215" y="0"/>
                    <a:pt x="159" y="38"/>
                    <a:pt x="116" y="88"/>
                  </a:cubicBezTo>
                  <a:cubicBezTo>
                    <a:pt x="39" y="164"/>
                    <a:pt x="1" y="261"/>
                    <a:pt x="58" y="328"/>
                  </a:cubicBezTo>
                  <a:lnTo>
                    <a:pt x="1857" y="2117"/>
                  </a:lnTo>
                  <a:cubicBezTo>
                    <a:pt x="1881" y="2141"/>
                    <a:pt x="1910" y="2151"/>
                    <a:pt x="1941" y="2151"/>
                  </a:cubicBezTo>
                  <a:cubicBezTo>
                    <a:pt x="1995" y="2151"/>
                    <a:pt x="2054" y="2118"/>
                    <a:pt x="2097" y="2068"/>
                  </a:cubicBezTo>
                  <a:cubicBezTo>
                    <a:pt x="2174" y="2001"/>
                    <a:pt x="2212" y="1895"/>
                    <a:pt x="2145" y="1828"/>
                  </a:cubicBezTo>
                  <a:lnTo>
                    <a:pt x="357" y="39"/>
                  </a:lnTo>
                  <a:cubicBezTo>
                    <a:pt x="329" y="12"/>
                    <a:pt x="299" y="0"/>
                    <a:pt x="2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8"/>
            <p:cNvSpPr/>
            <p:nvPr/>
          </p:nvSpPr>
          <p:spPr>
            <a:xfrm rot="2700000">
              <a:off x="6105342" y="2149104"/>
              <a:ext cx="126564" cy="160060"/>
            </a:xfrm>
            <a:custGeom>
              <a:rect b="b" l="l" r="r" t="t"/>
              <a:pathLst>
                <a:path extrusionOk="0" h="2848" w="2252">
                  <a:moveTo>
                    <a:pt x="1156" y="412"/>
                  </a:moveTo>
                  <a:cubicBezTo>
                    <a:pt x="1270" y="412"/>
                    <a:pt x="1389" y="467"/>
                    <a:pt x="1511" y="589"/>
                  </a:cubicBezTo>
                  <a:lnTo>
                    <a:pt x="1549" y="627"/>
                  </a:lnTo>
                  <a:cubicBezTo>
                    <a:pt x="1780" y="867"/>
                    <a:pt x="1780" y="1098"/>
                    <a:pt x="1578" y="1300"/>
                  </a:cubicBezTo>
                  <a:lnTo>
                    <a:pt x="1241" y="1637"/>
                  </a:lnTo>
                  <a:lnTo>
                    <a:pt x="501" y="906"/>
                  </a:lnTo>
                  <a:lnTo>
                    <a:pt x="838" y="560"/>
                  </a:lnTo>
                  <a:cubicBezTo>
                    <a:pt x="937" y="465"/>
                    <a:pt x="1044" y="412"/>
                    <a:pt x="1156" y="412"/>
                  </a:cubicBezTo>
                  <a:close/>
                  <a:moveTo>
                    <a:pt x="1195" y="1"/>
                  </a:moveTo>
                  <a:cubicBezTo>
                    <a:pt x="979" y="1"/>
                    <a:pt x="776" y="112"/>
                    <a:pt x="597" y="291"/>
                  </a:cubicBezTo>
                  <a:lnTo>
                    <a:pt x="68" y="819"/>
                  </a:lnTo>
                  <a:cubicBezTo>
                    <a:pt x="11" y="867"/>
                    <a:pt x="1" y="964"/>
                    <a:pt x="49" y="1021"/>
                  </a:cubicBezTo>
                  <a:lnTo>
                    <a:pt x="1847" y="2820"/>
                  </a:lnTo>
                  <a:cubicBezTo>
                    <a:pt x="1867" y="2839"/>
                    <a:pt x="1892" y="2848"/>
                    <a:pt x="1920" y="2848"/>
                  </a:cubicBezTo>
                  <a:cubicBezTo>
                    <a:pt x="1974" y="2848"/>
                    <a:pt x="2037" y="2816"/>
                    <a:pt x="2088" y="2771"/>
                  </a:cubicBezTo>
                  <a:cubicBezTo>
                    <a:pt x="2155" y="2695"/>
                    <a:pt x="2193" y="2589"/>
                    <a:pt x="2136" y="2531"/>
                  </a:cubicBezTo>
                  <a:lnTo>
                    <a:pt x="1463" y="1858"/>
                  </a:lnTo>
                  <a:lnTo>
                    <a:pt x="1799" y="1521"/>
                  </a:lnTo>
                  <a:cubicBezTo>
                    <a:pt x="2145" y="1175"/>
                    <a:pt x="2251" y="742"/>
                    <a:pt x="1809" y="310"/>
                  </a:cubicBezTo>
                  <a:lnTo>
                    <a:pt x="1790" y="291"/>
                  </a:lnTo>
                  <a:cubicBezTo>
                    <a:pt x="1587" y="88"/>
                    <a:pt x="1386" y="1"/>
                    <a:pt x="11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 name="Google Shape;1014;p28"/>
          <p:cNvGrpSpPr/>
          <p:nvPr/>
        </p:nvGrpSpPr>
        <p:grpSpPr>
          <a:xfrm rot="-1936839">
            <a:off x="228234" y="3876612"/>
            <a:ext cx="1098574" cy="932746"/>
            <a:chOff x="8039217" y="153473"/>
            <a:chExt cx="898762" cy="763062"/>
          </a:xfrm>
        </p:grpSpPr>
        <p:sp>
          <p:nvSpPr>
            <p:cNvPr id="1015" name="Google Shape;1015;p28"/>
            <p:cNvSpPr/>
            <p:nvPr/>
          </p:nvSpPr>
          <p:spPr>
            <a:xfrm>
              <a:off x="8040344" y="153473"/>
              <a:ext cx="897635" cy="762241"/>
            </a:xfrm>
            <a:custGeom>
              <a:rect b="b" l="l" r="r" t="t"/>
              <a:pathLst>
                <a:path extrusionOk="0" h="39887" w="46972">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cap="flat" cmpd="sng" w="122925">
              <a:solidFill>
                <a:schemeClr val="accent6"/>
              </a:solidFill>
              <a:prstDash val="solid"/>
              <a:miter lim="9834"/>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8"/>
            <p:cNvSpPr/>
            <p:nvPr/>
          </p:nvSpPr>
          <p:spPr>
            <a:xfrm>
              <a:off x="8039217" y="209790"/>
              <a:ext cx="883169" cy="70674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8"/>
            <p:cNvSpPr/>
            <p:nvPr/>
          </p:nvSpPr>
          <p:spPr>
            <a:xfrm>
              <a:off x="8053511" y="154046"/>
              <a:ext cx="883150" cy="706669"/>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8"/>
            <p:cNvSpPr/>
            <p:nvPr/>
          </p:nvSpPr>
          <p:spPr>
            <a:xfrm>
              <a:off x="8039217" y="209790"/>
              <a:ext cx="883169" cy="70674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8"/>
            <p:cNvSpPr/>
            <p:nvPr/>
          </p:nvSpPr>
          <p:spPr>
            <a:xfrm>
              <a:off x="8053511" y="154046"/>
              <a:ext cx="883150" cy="706669"/>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8"/>
            <p:cNvSpPr/>
            <p:nvPr/>
          </p:nvSpPr>
          <p:spPr>
            <a:xfrm>
              <a:off x="8371692" y="194541"/>
              <a:ext cx="184583" cy="171073"/>
            </a:xfrm>
            <a:custGeom>
              <a:rect b="b" l="l" r="r" t="t"/>
              <a:pathLst>
                <a:path extrusionOk="0" h="8952" w="9659">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8"/>
            <p:cNvSpPr/>
            <p:nvPr/>
          </p:nvSpPr>
          <p:spPr>
            <a:xfrm>
              <a:off x="8169661" y="289154"/>
              <a:ext cx="204496" cy="167518"/>
            </a:xfrm>
            <a:custGeom>
              <a:rect b="b" l="l" r="r" t="t"/>
              <a:pathLst>
                <a:path extrusionOk="0" h="8766" w="10701">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8"/>
            <p:cNvSpPr/>
            <p:nvPr/>
          </p:nvSpPr>
          <p:spPr>
            <a:xfrm>
              <a:off x="8185542" y="508460"/>
              <a:ext cx="226759" cy="186265"/>
            </a:xfrm>
            <a:custGeom>
              <a:rect b="b" l="l" r="r" t="t"/>
              <a:pathLst>
                <a:path extrusionOk="0" h="9747" w="11866">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8"/>
            <p:cNvSpPr/>
            <p:nvPr/>
          </p:nvSpPr>
          <p:spPr>
            <a:xfrm>
              <a:off x="8459082" y="602405"/>
              <a:ext cx="213057" cy="213535"/>
            </a:xfrm>
            <a:custGeom>
              <a:rect b="b" l="l" r="r" t="t"/>
              <a:pathLst>
                <a:path extrusionOk="0" h="11174" w="11149">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8"/>
            <p:cNvSpPr/>
            <p:nvPr/>
          </p:nvSpPr>
          <p:spPr>
            <a:xfrm>
              <a:off x="8657922" y="501294"/>
              <a:ext cx="226893" cy="197750"/>
            </a:xfrm>
            <a:custGeom>
              <a:rect b="b" l="l" r="r" t="t"/>
              <a:pathLst>
                <a:path extrusionOk="0" h="10348" w="11873">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8"/>
            <p:cNvSpPr/>
            <p:nvPr/>
          </p:nvSpPr>
          <p:spPr>
            <a:xfrm>
              <a:off x="8599101" y="294505"/>
              <a:ext cx="204133" cy="169544"/>
            </a:xfrm>
            <a:custGeom>
              <a:rect b="b" l="l" r="r" t="t"/>
              <a:pathLst>
                <a:path extrusionOk="0" h="8872" w="10682">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8"/>
            <p:cNvSpPr/>
            <p:nvPr/>
          </p:nvSpPr>
          <p:spPr>
            <a:xfrm>
              <a:off x="8440851" y="419503"/>
              <a:ext cx="144739" cy="123718"/>
            </a:xfrm>
            <a:custGeom>
              <a:rect b="b" l="l" r="r" t="t"/>
              <a:pathLst>
                <a:path extrusionOk="0" h="6474" w="7574">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8"/>
            <p:cNvSpPr/>
            <p:nvPr/>
          </p:nvSpPr>
          <p:spPr>
            <a:xfrm>
              <a:off x="8264199" y="251297"/>
              <a:ext cx="488280" cy="488853"/>
            </a:xfrm>
            <a:custGeom>
              <a:rect b="b" l="l" r="r" t="t"/>
              <a:pathLst>
                <a:path extrusionOk="0" h="25581" w="25551">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031" name="Shape 1031"/>
        <p:cNvGrpSpPr/>
        <p:nvPr/>
      </p:nvGrpSpPr>
      <p:grpSpPr>
        <a:xfrm>
          <a:off x="0" y="0"/>
          <a:ext cx="0" cy="0"/>
          <a:chOff x="0" y="0"/>
          <a:chExt cx="0" cy="0"/>
        </a:xfrm>
      </p:grpSpPr>
      <p:sp>
        <p:nvSpPr>
          <p:cNvPr id="1032" name="Google Shape;1032;p29"/>
          <p:cNvSpPr txBox="1"/>
          <p:nvPr>
            <p:ph type="title"/>
          </p:nvPr>
        </p:nvSpPr>
        <p:spPr>
          <a:xfrm>
            <a:off x="720000" y="2731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a:t>
            </a:r>
            <a:endParaRPr>
              <a:solidFill>
                <a:schemeClr val="lt1"/>
              </a:solidFill>
            </a:endParaRPr>
          </a:p>
        </p:txBody>
      </p:sp>
      <p:sp>
        <p:nvSpPr>
          <p:cNvPr id="1033" name="Google Shape;1033;p29"/>
          <p:cNvSpPr txBox="1"/>
          <p:nvPr>
            <p:ph idx="3" type="subTitle"/>
          </p:nvPr>
        </p:nvSpPr>
        <p:spPr>
          <a:xfrm>
            <a:off x="772000" y="3425050"/>
            <a:ext cx="3000600" cy="136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 Our dataset has:</a:t>
            </a:r>
            <a:endParaRPr sz="1400"/>
          </a:p>
          <a:p>
            <a:pPr indent="-330200" lvl="0" marL="457200" rtl="0" algn="l">
              <a:spcBef>
                <a:spcPts val="0"/>
              </a:spcBef>
              <a:spcAft>
                <a:spcPts val="0"/>
              </a:spcAft>
              <a:buSzPts val="1600"/>
              <a:buChar char="●"/>
            </a:pPr>
            <a:r>
              <a:rPr lang="en" sz="1400"/>
              <a:t>138k unique userID</a:t>
            </a:r>
            <a:endParaRPr sz="1400"/>
          </a:p>
          <a:p>
            <a:pPr indent="-330200" lvl="0" marL="457200" rtl="0" algn="l">
              <a:spcBef>
                <a:spcPts val="0"/>
              </a:spcBef>
              <a:spcAft>
                <a:spcPts val="0"/>
              </a:spcAft>
              <a:buSzPts val="1600"/>
              <a:buChar char="●"/>
            </a:pPr>
            <a:r>
              <a:rPr lang="en" sz="1400"/>
              <a:t>131k unique movieID</a:t>
            </a:r>
            <a:endParaRPr sz="1400"/>
          </a:p>
          <a:p>
            <a:pPr indent="-330200" lvl="0" marL="457200" rtl="0" algn="l">
              <a:spcBef>
                <a:spcPts val="0"/>
              </a:spcBef>
              <a:spcAft>
                <a:spcPts val="0"/>
              </a:spcAft>
              <a:buSzPts val="1600"/>
              <a:buChar char="●"/>
            </a:pPr>
            <a:r>
              <a:rPr lang="en" sz="1400"/>
              <a:t>20M ratings along with timestamps</a:t>
            </a:r>
            <a:endParaRPr sz="1400"/>
          </a:p>
        </p:txBody>
      </p:sp>
      <p:pic>
        <p:nvPicPr>
          <p:cNvPr id="1034" name="Google Shape;1034;p29"/>
          <p:cNvPicPr preferRelativeResize="0"/>
          <p:nvPr/>
        </p:nvPicPr>
        <p:blipFill rotWithShape="1">
          <a:blip r:embed="rId3">
            <a:alphaModFix/>
          </a:blip>
          <a:srcRect b="17462" l="11120" r="68882" t="57232"/>
          <a:stretch/>
        </p:blipFill>
        <p:spPr>
          <a:xfrm>
            <a:off x="720000" y="1215175"/>
            <a:ext cx="3104602" cy="2209874"/>
          </a:xfrm>
          <a:prstGeom prst="rect">
            <a:avLst/>
          </a:prstGeom>
          <a:noFill/>
          <a:ln>
            <a:noFill/>
          </a:ln>
        </p:spPr>
      </p:pic>
      <p:pic>
        <p:nvPicPr>
          <p:cNvPr id="1035" name="Google Shape;1035;p29"/>
          <p:cNvPicPr preferRelativeResize="0"/>
          <p:nvPr/>
        </p:nvPicPr>
        <p:blipFill>
          <a:blip r:embed="rId4">
            <a:alphaModFix/>
          </a:blip>
          <a:stretch>
            <a:fillRect/>
          </a:stretch>
        </p:blipFill>
        <p:spPr>
          <a:xfrm>
            <a:off x="3970813" y="2079475"/>
            <a:ext cx="1550775" cy="481275"/>
          </a:xfrm>
          <a:prstGeom prst="rect">
            <a:avLst/>
          </a:prstGeom>
          <a:noFill/>
          <a:ln>
            <a:noFill/>
          </a:ln>
        </p:spPr>
      </p:pic>
      <p:sp>
        <p:nvSpPr>
          <p:cNvPr id="1036" name="Google Shape;1036;p29"/>
          <p:cNvSpPr txBox="1"/>
          <p:nvPr>
            <p:ph idx="3" type="subTitle"/>
          </p:nvPr>
        </p:nvSpPr>
        <p:spPr>
          <a:xfrm>
            <a:off x="5423400" y="3508825"/>
            <a:ext cx="3000600" cy="1362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400"/>
              <a:t>Transformed </a:t>
            </a:r>
            <a:r>
              <a:rPr lang="en" sz="1400"/>
              <a:t>the data to simulate interaction behaviour</a:t>
            </a:r>
            <a:endParaRPr sz="1400"/>
          </a:p>
        </p:txBody>
      </p:sp>
      <p:pic>
        <p:nvPicPr>
          <p:cNvPr id="1037" name="Google Shape;1037;p29"/>
          <p:cNvPicPr preferRelativeResize="0"/>
          <p:nvPr/>
        </p:nvPicPr>
        <p:blipFill>
          <a:blip r:embed="rId5">
            <a:alphaModFix/>
          </a:blip>
          <a:stretch>
            <a:fillRect/>
          </a:stretch>
        </p:blipFill>
        <p:spPr>
          <a:xfrm>
            <a:off x="5792575" y="1264249"/>
            <a:ext cx="2082800" cy="2111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a:t>
            </a:r>
            <a:endParaRPr>
              <a:solidFill>
                <a:schemeClr val="lt1"/>
              </a:solidFill>
            </a:endParaRPr>
          </a:p>
        </p:txBody>
      </p:sp>
      <p:sp>
        <p:nvSpPr>
          <p:cNvPr id="1043" name="Google Shape;1043;p30"/>
          <p:cNvSpPr txBox="1"/>
          <p:nvPr>
            <p:ph idx="3" type="subTitle"/>
          </p:nvPr>
        </p:nvSpPr>
        <p:spPr>
          <a:xfrm>
            <a:off x="4709375" y="1986100"/>
            <a:ext cx="2949300" cy="2065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400"/>
              <a:t>- In our dataset, 40% of the users have less than 20 ratings.</a:t>
            </a:r>
            <a:endParaRPr sz="1400"/>
          </a:p>
          <a:p>
            <a:pPr indent="0" lvl="0" marL="0" rtl="0" algn="l">
              <a:lnSpc>
                <a:spcPct val="150000"/>
              </a:lnSpc>
              <a:spcBef>
                <a:spcPts val="0"/>
              </a:spcBef>
              <a:spcAft>
                <a:spcPts val="0"/>
              </a:spcAft>
              <a:buNone/>
            </a:pPr>
            <a:r>
              <a:rPr lang="en" sz="1400"/>
              <a:t>-We filtered the users who have less than 20 ratings for our training dataset. </a:t>
            </a:r>
            <a:endParaRPr sz="1400"/>
          </a:p>
          <a:p>
            <a:pPr indent="0" lvl="0" marL="0" rtl="0" algn="l">
              <a:lnSpc>
                <a:spcPct val="150000"/>
              </a:lnSpc>
              <a:spcBef>
                <a:spcPts val="0"/>
              </a:spcBef>
              <a:spcAft>
                <a:spcPts val="0"/>
              </a:spcAft>
              <a:buNone/>
            </a:pPr>
            <a:r>
              <a:t/>
            </a:r>
            <a:endParaRPr sz="1400"/>
          </a:p>
          <a:p>
            <a:pPr indent="0" lvl="0" marL="0" rtl="0" algn="l">
              <a:lnSpc>
                <a:spcPct val="150000"/>
              </a:lnSpc>
              <a:spcBef>
                <a:spcPts val="0"/>
              </a:spcBef>
              <a:spcAft>
                <a:spcPts val="0"/>
              </a:spcAft>
              <a:buNone/>
            </a:pPr>
            <a:r>
              <a:t/>
            </a:r>
            <a:endParaRPr sz="1400"/>
          </a:p>
        </p:txBody>
      </p:sp>
      <p:grpSp>
        <p:nvGrpSpPr>
          <p:cNvPr id="1044" name="Google Shape;1044;p30"/>
          <p:cNvGrpSpPr/>
          <p:nvPr/>
        </p:nvGrpSpPr>
        <p:grpSpPr>
          <a:xfrm rot="452190">
            <a:off x="7179462" y="284180"/>
            <a:ext cx="1880150" cy="1410744"/>
            <a:chOff x="6833425" y="231725"/>
            <a:chExt cx="1950919" cy="1463845"/>
          </a:xfrm>
        </p:grpSpPr>
        <p:sp>
          <p:nvSpPr>
            <p:cNvPr id="1045" name="Google Shape;1045;p30"/>
            <p:cNvSpPr/>
            <p:nvPr/>
          </p:nvSpPr>
          <p:spPr>
            <a:xfrm>
              <a:off x="6833425" y="231725"/>
              <a:ext cx="1950919" cy="1463845"/>
            </a:xfrm>
            <a:custGeom>
              <a:rect b="b" l="l" r="r" t="t"/>
              <a:pathLst>
                <a:path extrusionOk="0" h="42418" w="56532">
                  <a:moveTo>
                    <a:pt x="25856" y="1"/>
                  </a:moveTo>
                  <a:cubicBezTo>
                    <a:pt x="25011" y="1"/>
                    <a:pt x="24155" y="50"/>
                    <a:pt x="23319" y="129"/>
                  </a:cubicBezTo>
                  <a:cubicBezTo>
                    <a:pt x="17644" y="689"/>
                    <a:pt x="12314" y="3089"/>
                    <a:pt x="8124" y="6964"/>
                  </a:cubicBezTo>
                  <a:lnTo>
                    <a:pt x="1869" y="9983"/>
                  </a:lnTo>
                  <a:cubicBezTo>
                    <a:pt x="1358" y="10052"/>
                    <a:pt x="905" y="10386"/>
                    <a:pt x="689" y="10858"/>
                  </a:cubicBezTo>
                  <a:cubicBezTo>
                    <a:pt x="424" y="11439"/>
                    <a:pt x="542" y="12117"/>
                    <a:pt x="974" y="12570"/>
                  </a:cubicBezTo>
                  <a:lnTo>
                    <a:pt x="1505" y="13661"/>
                  </a:lnTo>
                  <a:cubicBezTo>
                    <a:pt x="1545" y="13986"/>
                    <a:pt x="1692" y="14291"/>
                    <a:pt x="1918" y="14527"/>
                  </a:cubicBezTo>
                  <a:lnTo>
                    <a:pt x="2253" y="15205"/>
                  </a:lnTo>
                  <a:cubicBezTo>
                    <a:pt x="1053" y="17910"/>
                    <a:pt x="345" y="20811"/>
                    <a:pt x="168" y="23771"/>
                  </a:cubicBezTo>
                  <a:cubicBezTo>
                    <a:pt x="1" y="26437"/>
                    <a:pt x="306" y="28826"/>
                    <a:pt x="1053" y="30882"/>
                  </a:cubicBezTo>
                  <a:cubicBezTo>
                    <a:pt x="2223" y="34078"/>
                    <a:pt x="4712" y="36970"/>
                    <a:pt x="8065" y="39025"/>
                  </a:cubicBezTo>
                  <a:cubicBezTo>
                    <a:pt x="10553" y="40540"/>
                    <a:pt x="13042" y="41336"/>
                    <a:pt x="15461" y="41385"/>
                  </a:cubicBezTo>
                  <a:lnTo>
                    <a:pt x="15726" y="41385"/>
                  </a:lnTo>
                  <a:cubicBezTo>
                    <a:pt x="17811" y="41385"/>
                    <a:pt x="19778" y="40844"/>
                    <a:pt x="21440" y="40313"/>
                  </a:cubicBezTo>
                  <a:cubicBezTo>
                    <a:pt x="22021" y="40127"/>
                    <a:pt x="22601" y="39930"/>
                    <a:pt x="23171" y="39733"/>
                  </a:cubicBezTo>
                  <a:cubicBezTo>
                    <a:pt x="25374" y="38986"/>
                    <a:pt x="27459" y="38278"/>
                    <a:pt x="29505" y="38278"/>
                  </a:cubicBezTo>
                  <a:cubicBezTo>
                    <a:pt x="29547" y="38277"/>
                    <a:pt x="29588" y="38276"/>
                    <a:pt x="29630" y="38276"/>
                  </a:cubicBezTo>
                  <a:cubicBezTo>
                    <a:pt x="30080" y="38276"/>
                    <a:pt x="30530" y="38324"/>
                    <a:pt x="30980" y="38405"/>
                  </a:cubicBezTo>
                  <a:cubicBezTo>
                    <a:pt x="32101" y="38632"/>
                    <a:pt x="33173" y="39104"/>
                    <a:pt x="34442" y="39763"/>
                  </a:cubicBezTo>
                  <a:lnTo>
                    <a:pt x="35199" y="40156"/>
                  </a:lnTo>
                  <a:cubicBezTo>
                    <a:pt x="36507" y="40844"/>
                    <a:pt x="37835" y="41543"/>
                    <a:pt x="39330" y="41975"/>
                  </a:cubicBezTo>
                  <a:cubicBezTo>
                    <a:pt x="40363" y="42270"/>
                    <a:pt x="41435" y="42418"/>
                    <a:pt x="42507" y="42418"/>
                  </a:cubicBezTo>
                  <a:lnTo>
                    <a:pt x="42507" y="42408"/>
                  </a:lnTo>
                  <a:cubicBezTo>
                    <a:pt x="43667" y="42408"/>
                    <a:pt x="44828" y="42231"/>
                    <a:pt x="45939" y="41897"/>
                  </a:cubicBezTo>
                  <a:lnTo>
                    <a:pt x="45968" y="41887"/>
                  </a:lnTo>
                  <a:cubicBezTo>
                    <a:pt x="46637" y="41690"/>
                    <a:pt x="47277" y="41425"/>
                    <a:pt x="47896" y="41100"/>
                  </a:cubicBezTo>
                  <a:cubicBezTo>
                    <a:pt x="52263" y="38838"/>
                    <a:pt x="54377" y="33822"/>
                    <a:pt x="55075" y="31767"/>
                  </a:cubicBezTo>
                  <a:cubicBezTo>
                    <a:pt x="56531" y="27548"/>
                    <a:pt x="56285" y="22955"/>
                    <a:pt x="54367" y="18490"/>
                  </a:cubicBezTo>
                  <a:cubicBezTo>
                    <a:pt x="51879" y="12697"/>
                    <a:pt x="46667" y="7249"/>
                    <a:pt x="40412" y="3905"/>
                  </a:cubicBezTo>
                  <a:cubicBezTo>
                    <a:pt x="35583" y="1319"/>
                    <a:pt x="30685" y="1"/>
                    <a:pt x="25856" y="1"/>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30"/>
            <p:cNvSpPr/>
            <p:nvPr/>
          </p:nvSpPr>
          <p:spPr>
            <a:xfrm>
              <a:off x="6885017" y="278934"/>
              <a:ext cx="1852117" cy="1353310"/>
            </a:xfrm>
            <a:custGeom>
              <a:rect b="b" l="l" r="r" t="t"/>
              <a:pathLst>
                <a:path extrusionOk="0" h="39215" w="53669">
                  <a:moveTo>
                    <a:pt x="24374" y="1"/>
                  </a:moveTo>
                  <a:cubicBezTo>
                    <a:pt x="23580" y="1"/>
                    <a:pt x="22782" y="39"/>
                    <a:pt x="21981" y="118"/>
                  </a:cubicBezTo>
                  <a:cubicBezTo>
                    <a:pt x="16543" y="649"/>
                    <a:pt x="11438" y="2970"/>
                    <a:pt x="7475" y="6727"/>
                  </a:cubicBezTo>
                  <a:cubicBezTo>
                    <a:pt x="7229" y="6953"/>
                    <a:pt x="6983" y="7199"/>
                    <a:pt x="6747" y="7445"/>
                  </a:cubicBezTo>
                  <a:cubicBezTo>
                    <a:pt x="6590" y="7602"/>
                    <a:pt x="6442" y="7750"/>
                    <a:pt x="6305" y="7917"/>
                  </a:cubicBezTo>
                  <a:cubicBezTo>
                    <a:pt x="5951" y="8300"/>
                    <a:pt x="5606" y="8694"/>
                    <a:pt x="5282" y="9107"/>
                  </a:cubicBezTo>
                  <a:cubicBezTo>
                    <a:pt x="5144" y="9264"/>
                    <a:pt x="5016" y="9431"/>
                    <a:pt x="4888" y="9599"/>
                  </a:cubicBezTo>
                  <a:cubicBezTo>
                    <a:pt x="4623" y="9943"/>
                    <a:pt x="4367" y="10297"/>
                    <a:pt x="4121" y="10670"/>
                  </a:cubicBezTo>
                  <a:cubicBezTo>
                    <a:pt x="4062" y="10759"/>
                    <a:pt x="4003" y="10838"/>
                    <a:pt x="3944" y="10926"/>
                  </a:cubicBezTo>
                  <a:cubicBezTo>
                    <a:pt x="3580" y="11477"/>
                    <a:pt x="3236" y="12047"/>
                    <a:pt x="2921" y="12637"/>
                  </a:cubicBezTo>
                  <a:cubicBezTo>
                    <a:pt x="2833" y="12805"/>
                    <a:pt x="2744" y="12972"/>
                    <a:pt x="2646" y="13159"/>
                  </a:cubicBezTo>
                  <a:cubicBezTo>
                    <a:pt x="2558" y="13346"/>
                    <a:pt x="2459" y="13542"/>
                    <a:pt x="2371" y="13729"/>
                  </a:cubicBezTo>
                  <a:cubicBezTo>
                    <a:pt x="1073" y="16443"/>
                    <a:pt x="315" y="19394"/>
                    <a:pt x="128" y="22394"/>
                  </a:cubicBezTo>
                  <a:cubicBezTo>
                    <a:pt x="1" y="24596"/>
                    <a:pt x="168" y="26839"/>
                    <a:pt x="925" y="28914"/>
                  </a:cubicBezTo>
                  <a:cubicBezTo>
                    <a:pt x="2076" y="32041"/>
                    <a:pt x="4495" y="34579"/>
                    <a:pt x="7337" y="36319"/>
                  </a:cubicBezTo>
                  <a:cubicBezTo>
                    <a:pt x="9353" y="37549"/>
                    <a:pt x="11645" y="38424"/>
                    <a:pt x="14005" y="38473"/>
                  </a:cubicBezTo>
                  <a:cubicBezTo>
                    <a:pt x="14080" y="38475"/>
                    <a:pt x="14154" y="38476"/>
                    <a:pt x="14228" y="38476"/>
                  </a:cubicBezTo>
                  <a:cubicBezTo>
                    <a:pt x="16020" y="38476"/>
                    <a:pt x="17775" y="38027"/>
                    <a:pt x="19513" y="37470"/>
                  </a:cubicBezTo>
                  <a:cubicBezTo>
                    <a:pt x="22173" y="36621"/>
                    <a:pt x="25638" y="33212"/>
                    <a:pt x="28554" y="33212"/>
                  </a:cubicBezTo>
                  <a:cubicBezTo>
                    <a:pt x="28679" y="33212"/>
                    <a:pt x="28802" y="33219"/>
                    <a:pt x="28925" y="33231"/>
                  </a:cubicBezTo>
                  <a:cubicBezTo>
                    <a:pt x="31688" y="33526"/>
                    <a:pt x="33990" y="34382"/>
                    <a:pt x="36458" y="35543"/>
                  </a:cubicBezTo>
                  <a:cubicBezTo>
                    <a:pt x="38696" y="36597"/>
                    <a:pt x="40721" y="39215"/>
                    <a:pt x="43048" y="39215"/>
                  </a:cubicBezTo>
                  <a:cubicBezTo>
                    <a:pt x="43369" y="39215"/>
                    <a:pt x="43697" y="39165"/>
                    <a:pt x="44031" y="39054"/>
                  </a:cubicBezTo>
                  <a:lnTo>
                    <a:pt x="44051" y="39054"/>
                  </a:lnTo>
                  <a:cubicBezTo>
                    <a:pt x="44631" y="38877"/>
                    <a:pt x="45201" y="38640"/>
                    <a:pt x="45742" y="38365"/>
                  </a:cubicBezTo>
                  <a:cubicBezTo>
                    <a:pt x="48879" y="36733"/>
                    <a:pt x="51092" y="33123"/>
                    <a:pt x="52223" y="29838"/>
                  </a:cubicBezTo>
                  <a:cubicBezTo>
                    <a:pt x="53669" y="25639"/>
                    <a:pt x="53197" y="21449"/>
                    <a:pt x="51555" y="17604"/>
                  </a:cubicBezTo>
                  <a:cubicBezTo>
                    <a:pt x="49007" y="11693"/>
                    <a:pt x="43687" y="6628"/>
                    <a:pt x="38248" y="3727"/>
                  </a:cubicBezTo>
                  <a:cubicBezTo>
                    <a:pt x="33954" y="1428"/>
                    <a:pt x="29232" y="1"/>
                    <a:pt x="243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30"/>
            <p:cNvSpPr/>
            <p:nvPr/>
          </p:nvSpPr>
          <p:spPr>
            <a:xfrm>
              <a:off x="7714834" y="361756"/>
              <a:ext cx="285812" cy="266072"/>
            </a:xfrm>
            <a:custGeom>
              <a:rect b="b" l="l" r="r" t="t"/>
              <a:pathLst>
                <a:path extrusionOk="0" h="7710" w="8282">
                  <a:moveTo>
                    <a:pt x="4140" y="0"/>
                  </a:moveTo>
                  <a:cubicBezTo>
                    <a:pt x="2285" y="0"/>
                    <a:pt x="646" y="1346"/>
                    <a:pt x="345" y="3245"/>
                  </a:cubicBezTo>
                  <a:cubicBezTo>
                    <a:pt x="1" y="5340"/>
                    <a:pt x="1436" y="7317"/>
                    <a:pt x="3531" y="7661"/>
                  </a:cubicBezTo>
                  <a:cubicBezTo>
                    <a:pt x="3737" y="7693"/>
                    <a:pt x="3942" y="7709"/>
                    <a:pt x="4144" y="7709"/>
                  </a:cubicBezTo>
                  <a:cubicBezTo>
                    <a:pt x="6007" y="7709"/>
                    <a:pt x="7645" y="6363"/>
                    <a:pt x="7947" y="4464"/>
                  </a:cubicBezTo>
                  <a:cubicBezTo>
                    <a:pt x="8282" y="2370"/>
                    <a:pt x="6855" y="393"/>
                    <a:pt x="4751" y="49"/>
                  </a:cubicBezTo>
                  <a:cubicBezTo>
                    <a:pt x="4546" y="16"/>
                    <a:pt x="4342" y="0"/>
                    <a:pt x="4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0"/>
            <p:cNvSpPr/>
            <p:nvPr/>
          </p:nvSpPr>
          <p:spPr>
            <a:xfrm>
              <a:off x="8381075" y="1029372"/>
              <a:ext cx="286813" cy="266003"/>
            </a:xfrm>
            <a:custGeom>
              <a:rect b="b" l="l" r="r" t="t"/>
              <a:pathLst>
                <a:path extrusionOk="0" h="7708" w="8311">
                  <a:moveTo>
                    <a:pt x="4154" y="0"/>
                  </a:moveTo>
                  <a:cubicBezTo>
                    <a:pt x="3936" y="0"/>
                    <a:pt x="3714" y="19"/>
                    <a:pt x="3492" y="57"/>
                  </a:cubicBezTo>
                  <a:cubicBezTo>
                    <a:pt x="1397" y="421"/>
                    <a:pt x="0" y="2418"/>
                    <a:pt x="364" y="4513"/>
                  </a:cubicBezTo>
                  <a:cubicBezTo>
                    <a:pt x="689" y="6385"/>
                    <a:pt x="2319" y="7707"/>
                    <a:pt x="4157" y="7707"/>
                  </a:cubicBezTo>
                  <a:cubicBezTo>
                    <a:pt x="4375" y="7707"/>
                    <a:pt x="4597" y="7688"/>
                    <a:pt x="4819" y="7650"/>
                  </a:cubicBezTo>
                  <a:cubicBezTo>
                    <a:pt x="6914" y="7286"/>
                    <a:pt x="8311" y="5289"/>
                    <a:pt x="7947" y="3195"/>
                  </a:cubicBezTo>
                  <a:cubicBezTo>
                    <a:pt x="7622" y="1322"/>
                    <a:pt x="5992" y="0"/>
                    <a:pt x="41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0"/>
            <p:cNvSpPr/>
            <p:nvPr/>
          </p:nvSpPr>
          <p:spPr>
            <a:xfrm>
              <a:off x="7095767" y="1215894"/>
              <a:ext cx="285812" cy="265831"/>
            </a:xfrm>
            <a:custGeom>
              <a:rect b="b" l="l" r="r" t="t"/>
              <a:pathLst>
                <a:path extrusionOk="0" h="7703" w="8282">
                  <a:moveTo>
                    <a:pt x="4154" y="1"/>
                  </a:moveTo>
                  <a:cubicBezTo>
                    <a:pt x="3949" y="1"/>
                    <a:pt x="3741" y="17"/>
                    <a:pt x="3532" y="52"/>
                  </a:cubicBezTo>
                  <a:cubicBezTo>
                    <a:pt x="1427" y="386"/>
                    <a:pt x="1" y="2363"/>
                    <a:pt x="335" y="4458"/>
                  </a:cubicBezTo>
                  <a:cubicBezTo>
                    <a:pt x="646" y="6356"/>
                    <a:pt x="2277" y="7703"/>
                    <a:pt x="4138" y="7703"/>
                  </a:cubicBezTo>
                  <a:cubicBezTo>
                    <a:pt x="4340" y="7703"/>
                    <a:pt x="4545" y="7687"/>
                    <a:pt x="4751" y="7654"/>
                  </a:cubicBezTo>
                  <a:cubicBezTo>
                    <a:pt x="6856" y="7320"/>
                    <a:pt x="8282" y="5343"/>
                    <a:pt x="7947" y="3238"/>
                  </a:cubicBezTo>
                  <a:cubicBezTo>
                    <a:pt x="7638" y="1352"/>
                    <a:pt x="6005" y="1"/>
                    <a:pt x="41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0"/>
            <p:cNvSpPr/>
            <p:nvPr/>
          </p:nvSpPr>
          <p:spPr>
            <a:xfrm>
              <a:off x="6905377" y="294532"/>
              <a:ext cx="921831" cy="821718"/>
            </a:xfrm>
            <a:custGeom>
              <a:rect b="b" l="l" r="r" t="t"/>
              <a:pathLst>
                <a:path extrusionOk="0" h="23811" w="26712">
                  <a:moveTo>
                    <a:pt x="19837" y="0"/>
                  </a:moveTo>
                  <a:lnTo>
                    <a:pt x="18215" y="787"/>
                  </a:lnTo>
                  <a:lnTo>
                    <a:pt x="18284" y="1151"/>
                  </a:lnTo>
                  <a:lnTo>
                    <a:pt x="18284" y="1151"/>
                  </a:lnTo>
                  <a:lnTo>
                    <a:pt x="17497" y="1141"/>
                  </a:lnTo>
                  <a:lnTo>
                    <a:pt x="15726" y="1997"/>
                  </a:lnTo>
                  <a:lnTo>
                    <a:pt x="15667" y="2282"/>
                  </a:lnTo>
                  <a:lnTo>
                    <a:pt x="15009" y="2341"/>
                  </a:lnTo>
                  <a:lnTo>
                    <a:pt x="13228" y="3196"/>
                  </a:lnTo>
                  <a:lnTo>
                    <a:pt x="13160" y="3511"/>
                  </a:lnTo>
                  <a:lnTo>
                    <a:pt x="12520" y="3541"/>
                  </a:lnTo>
                  <a:lnTo>
                    <a:pt x="10740" y="4406"/>
                  </a:lnTo>
                  <a:lnTo>
                    <a:pt x="10809" y="4662"/>
                  </a:lnTo>
                  <a:lnTo>
                    <a:pt x="10022" y="4750"/>
                  </a:lnTo>
                  <a:lnTo>
                    <a:pt x="8252" y="5606"/>
                  </a:lnTo>
                  <a:lnTo>
                    <a:pt x="8321" y="5950"/>
                  </a:lnTo>
                  <a:lnTo>
                    <a:pt x="7534" y="5950"/>
                  </a:lnTo>
                  <a:lnTo>
                    <a:pt x="5764" y="6806"/>
                  </a:lnTo>
                  <a:lnTo>
                    <a:pt x="5715" y="7130"/>
                  </a:lnTo>
                  <a:lnTo>
                    <a:pt x="5046" y="7160"/>
                  </a:lnTo>
                  <a:lnTo>
                    <a:pt x="3266" y="8016"/>
                  </a:lnTo>
                  <a:lnTo>
                    <a:pt x="3167" y="8320"/>
                  </a:lnTo>
                  <a:lnTo>
                    <a:pt x="2548" y="8360"/>
                  </a:lnTo>
                  <a:lnTo>
                    <a:pt x="1" y="9589"/>
                  </a:lnTo>
                  <a:lnTo>
                    <a:pt x="6865" y="23810"/>
                  </a:lnTo>
                  <a:lnTo>
                    <a:pt x="26712" y="14221"/>
                  </a:lnTo>
                  <a:lnTo>
                    <a:pt x="198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30"/>
            <p:cNvSpPr/>
            <p:nvPr/>
          </p:nvSpPr>
          <p:spPr>
            <a:xfrm>
              <a:off x="6934227" y="361273"/>
              <a:ext cx="689510" cy="334436"/>
            </a:xfrm>
            <a:custGeom>
              <a:rect b="b" l="l" r="r" t="t"/>
              <a:pathLst>
                <a:path extrusionOk="0" h="9691" w="19980">
                  <a:moveTo>
                    <a:pt x="19871" y="0"/>
                  </a:moveTo>
                  <a:cubicBezTo>
                    <a:pt x="19857" y="0"/>
                    <a:pt x="19843" y="4"/>
                    <a:pt x="19828" y="13"/>
                  </a:cubicBezTo>
                  <a:lnTo>
                    <a:pt x="79" y="9553"/>
                  </a:lnTo>
                  <a:cubicBezTo>
                    <a:pt x="1" y="9583"/>
                    <a:pt x="30" y="9691"/>
                    <a:pt x="109" y="9691"/>
                  </a:cubicBezTo>
                  <a:lnTo>
                    <a:pt x="148" y="9691"/>
                  </a:lnTo>
                  <a:lnTo>
                    <a:pt x="19896" y="151"/>
                  </a:lnTo>
                  <a:cubicBezTo>
                    <a:pt x="19979" y="118"/>
                    <a:pt x="19943" y="0"/>
                    <a:pt x="19871" y="0"/>
                  </a:cubicBezTo>
                  <a:close/>
                </a:path>
              </a:pathLst>
            </a:custGeom>
            <a:solidFill>
              <a:schemeClr val="accent6"/>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30"/>
            <p:cNvSpPr/>
            <p:nvPr/>
          </p:nvSpPr>
          <p:spPr>
            <a:xfrm>
              <a:off x="6901995" y="429808"/>
              <a:ext cx="760083" cy="336852"/>
            </a:xfrm>
            <a:custGeom>
              <a:rect b="b" l="l" r="r" t="t"/>
              <a:pathLst>
                <a:path extrusionOk="0" h="9761" w="22025">
                  <a:moveTo>
                    <a:pt x="21916" y="1"/>
                  </a:moveTo>
                  <a:cubicBezTo>
                    <a:pt x="21903" y="1"/>
                    <a:pt x="21888" y="5"/>
                    <a:pt x="21873" y="14"/>
                  </a:cubicBezTo>
                  <a:lnTo>
                    <a:pt x="2144" y="9544"/>
                  </a:lnTo>
                  <a:lnTo>
                    <a:pt x="2744" y="6879"/>
                  </a:lnTo>
                  <a:cubicBezTo>
                    <a:pt x="2744" y="6839"/>
                    <a:pt x="2725" y="6800"/>
                    <a:pt x="2695" y="6790"/>
                  </a:cubicBezTo>
                  <a:lnTo>
                    <a:pt x="128" y="5600"/>
                  </a:lnTo>
                  <a:cubicBezTo>
                    <a:pt x="118" y="5595"/>
                    <a:pt x="106" y="5593"/>
                    <a:pt x="95" y="5593"/>
                  </a:cubicBezTo>
                  <a:cubicBezTo>
                    <a:pt x="65" y="5593"/>
                    <a:pt x="34" y="5611"/>
                    <a:pt x="20" y="5640"/>
                  </a:cubicBezTo>
                  <a:cubicBezTo>
                    <a:pt x="0" y="5679"/>
                    <a:pt x="20" y="5728"/>
                    <a:pt x="59" y="5748"/>
                  </a:cubicBezTo>
                  <a:lnTo>
                    <a:pt x="2577" y="6898"/>
                  </a:lnTo>
                  <a:lnTo>
                    <a:pt x="1957" y="9672"/>
                  </a:lnTo>
                  <a:cubicBezTo>
                    <a:pt x="1948" y="9721"/>
                    <a:pt x="1987" y="9760"/>
                    <a:pt x="2036" y="9760"/>
                  </a:cubicBezTo>
                  <a:lnTo>
                    <a:pt x="2066" y="9760"/>
                  </a:lnTo>
                  <a:lnTo>
                    <a:pt x="21942" y="152"/>
                  </a:lnTo>
                  <a:cubicBezTo>
                    <a:pt x="22025" y="119"/>
                    <a:pt x="21989" y="1"/>
                    <a:pt x="2191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0"/>
            <p:cNvSpPr/>
            <p:nvPr/>
          </p:nvSpPr>
          <p:spPr>
            <a:xfrm>
              <a:off x="6993273" y="571124"/>
              <a:ext cx="113400" cy="140870"/>
            </a:xfrm>
            <a:custGeom>
              <a:rect b="b" l="l" r="r" t="t"/>
              <a:pathLst>
                <a:path extrusionOk="0" h="4082" w="3286">
                  <a:moveTo>
                    <a:pt x="719" y="1"/>
                  </a:moveTo>
                  <a:lnTo>
                    <a:pt x="1" y="345"/>
                  </a:lnTo>
                  <a:lnTo>
                    <a:pt x="2656" y="1535"/>
                  </a:lnTo>
                  <a:lnTo>
                    <a:pt x="2519" y="4082"/>
                  </a:lnTo>
                  <a:lnTo>
                    <a:pt x="3148" y="3777"/>
                  </a:lnTo>
                  <a:lnTo>
                    <a:pt x="3286" y="1141"/>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0"/>
            <p:cNvSpPr/>
            <p:nvPr/>
          </p:nvSpPr>
          <p:spPr>
            <a:xfrm>
              <a:off x="7079478" y="529367"/>
              <a:ext cx="113055" cy="140904"/>
            </a:xfrm>
            <a:custGeom>
              <a:rect b="b" l="l" r="r" t="t"/>
              <a:pathLst>
                <a:path extrusionOk="0" h="4083" w="3276">
                  <a:moveTo>
                    <a:pt x="719" y="1"/>
                  </a:moveTo>
                  <a:lnTo>
                    <a:pt x="1" y="355"/>
                  </a:lnTo>
                  <a:lnTo>
                    <a:pt x="2646" y="1535"/>
                  </a:lnTo>
                  <a:lnTo>
                    <a:pt x="2509" y="4082"/>
                  </a:lnTo>
                  <a:lnTo>
                    <a:pt x="3138" y="3787"/>
                  </a:lnTo>
                  <a:lnTo>
                    <a:pt x="3276" y="1152"/>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0"/>
            <p:cNvSpPr/>
            <p:nvPr/>
          </p:nvSpPr>
          <p:spPr>
            <a:xfrm>
              <a:off x="7165372" y="487956"/>
              <a:ext cx="113055" cy="140904"/>
            </a:xfrm>
            <a:custGeom>
              <a:rect b="b" l="l" r="r" t="t"/>
              <a:pathLst>
                <a:path extrusionOk="0" h="4083" w="3276">
                  <a:moveTo>
                    <a:pt x="718" y="1"/>
                  </a:moveTo>
                  <a:lnTo>
                    <a:pt x="0" y="345"/>
                  </a:lnTo>
                  <a:lnTo>
                    <a:pt x="2646" y="1535"/>
                  </a:lnTo>
                  <a:lnTo>
                    <a:pt x="2518" y="4082"/>
                  </a:lnTo>
                  <a:lnTo>
                    <a:pt x="3137" y="3778"/>
                  </a:lnTo>
                  <a:lnTo>
                    <a:pt x="3275" y="1152"/>
                  </a:lnTo>
                  <a:lnTo>
                    <a:pt x="7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0"/>
            <p:cNvSpPr/>
            <p:nvPr/>
          </p:nvSpPr>
          <p:spPr>
            <a:xfrm>
              <a:off x="7251232" y="446580"/>
              <a:ext cx="113400" cy="140870"/>
            </a:xfrm>
            <a:custGeom>
              <a:rect b="b" l="l" r="r" t="t"/>
              <a:pathLst>
                <a:path extrusionOk="0" h="4082" w="3286">
                  <a:moveTo>
                    <a:pt x="718" y="0"/>
                  </a:moveTo>
                  <a:lnTo>
                    <a:pt x="0" y="344"/>
                  </a:lnTo>
                  <a:lnTo>
                    <a:pt x="2656" y="1534"/>
                  </a:lnTo>
                  <a:lnTo>
                    <a:pt x="2518" y="4082"/>
                  </a:lnTo>
                  <a:lnTo>
                    <a:pt x="3138" y="3777"/>
                  </a:lnTo>
                  <a:lnTo>
                    <a:pt x="3285" y="1141"/>
                  </a:lnTo>
                  <a:lnTo>
                    <a:pt x="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0"/>
            <p:cNvSpPr/>
            <p:nvPr/>
          </p:nvSpPr>
          <p:spPr>
            <a:xfrm>
              <a:off x="7337437" y="404823"/>
              <a:ext cx="113055" cy="140870"/>
            </a:xfrm>
            <a:custGeom>
              <a:rect b="b" l="l" r="r" t="t"/>
              <a:pathLst>
                <a:path extrusionOk="0" h="4082" w="3276">
                  <a:moveTo>
                    <a:pt x="708" y="0"/>
                  </a:moveTo>
                  <a:lnTo>
                    <a:pt x="0" y="345"/>
                  </a:lnTo>
                  <a:lnTo>
                    <a:pt x="2646" y="1535"/>
                  </a:lnTo>
                  <a:lnTo>
                    <a:pt x="2508" y="4082"/>
                  </a:lnTo>
                  <a:lnTo>
                    <a:pt x="3138" y="3777"/>
                  </a:lnTo>
                  <a:lnTo>
                    <a:pt x="3275" y="1151"/>
                  </a:lnTo>
                  <a:lnTo>
                    <a:pt x="7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0"/>
            <p:cNvSpPr/>
            <p:nvPr/>
          </p:nvSpPr>
          <p:spPr>
            <a:xfrm>
              <a:off x="7423297" y="363412"/>
              <a:ext cx="113055" cy="140904"/>
            </a:xfrm>
            <a:custGeom>
              <a:rect b="b" l="l" r="r" t="t"/>
              <a:pathLst>
                <a:path extrusionOk="0" h="4083" w="3276">
                  <a:moveTo>
                    <a:pt x="718" y="1"/>
                  </a:moveTo>
                  <a:lnTo>
                    <a:pt x="1" y="345"/>
                  </a:lnTo>
                  <a:lnTo>
                    <a:pt x="2646" y="1535"/>
                  </a:lnTo>
                  <a:lnTo>
                    <a:pt x="2508" y="4082"/>
                  </a:lnTo>
                  <a:lnTo>
                    <a:pt x="3138" y="3777"/>
                  </a:lnTo>
                  <a:lnTo>
                    <a:pt x="3276" y="1151"/>
                  </a:lnTo>
                  <a:lnTo>
                    <a:pt x="7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30"/>
            <p:cNvSpPr/>
            <p:nvPr/>
          </p:nvSpPr>
          <p:spPr>
            <a:xfrm>
              <a:off x="7509157" y="321656"/>
              <a:ext cx="113055" cy="141249"/>
            </a:xfrm>
            <a:custGeom>
              <a:rect b="b" l="l" r="r" t="t"/>
              <a:pathLst>
                <a:path extrusionOk="0" h="4093" w="3276">
                  <a:moveTo>
                    <a:pt x="719" y="1"/>
                  </a:moveTo>
                  <a:lnTo>
                    <a:pt x="1" y="355"/>
                  </a:lnTo>
                  <a:lnTo>
                    <a:pt x="2646" y="1535"/>
                  </a:lnTo>
                  <a:lnTo>
                    <a:pt x="2518" y="4092"/>
                  </a:lnTo>
                  <a:lnTo>
                    <a:pt x="3138" y="3787"/>
                  </a:lnTo>
                  <a:lnTo>
                    <a:pt x="3276" y="1152"/>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30"/>
            <p:cNvSpPr/>
            <p:nvPr/>
          </p:nvSpPr>
          <p:spPr>
            <a:xfrm>
              <a:off x="7041138" y="515115"/>
              <a:ext cx="600578" cy="292265"/>
            </a:xfrm>
            <a:custGeom>
              <a:rect b="b" l="l" r="r" t="t"/>
              <a:pathLst>
                <a:path extrusionOk="0" h="8469" w="17403">
                  <a:moveTo>
                    <a:pt x="17281" y="1"/>
                  </a:moveTo>
                  <a:cubicBezTo>
                    <a:pt x="17268" y="1"/>
                    <a:pt x="17255" y="4"/>
                    <a:pt x="17241" y="11"/>
                  </a:cubicBezTo>
                  <a:lnTo>
                    <a:pt x="60" y="8321"/>
                  </a:lnTo>
                  <a:cubicBezTo>
                    <a:pt x="20" y="8341"/>
                    <a:pt x="1" y="8380"/>
                    <a:pt x="20" y="8419"/>
                  </a:cubicBezTo>
                  <a:cubicBezTo>
                    <a:pt x="30" y="8449"/>
                    <a:pt x="60" y="8468"/>
                    <a:pt x="89" y="8468"/>
                  </a:cubicBezTo>
                  <a:cubicBezTo>
                    <a:pt x="99" y="8468"/>
                    <a:pt x="119" y="8459"/>
                    <a:pt x="128" y="8459"/>
                  </a:cubicBezTo>
                  <a:lnTo>
                    <a:pt x="17310" y="148"/>
                  </a:lnTo>
                  <a:cubicBezTo>
                    <a:pt x="17403" y="114"/>
                    <a:pt x="17358" y="1"/>
                    <a:pt x="172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30"/>
            <p:cNvSpPr/>
            <p:nvPr/>
          </p:nvSpPr>
          <p:spPr>
            <a:xfrm>
              <a:off x="7086622" y="609015"/>
              <a:ext cx="600232" cy="292024"/>
            </a:xfrm>
            <a:custGeom>
              <a:rect b="b" l="l" r="r" t="t"/>
              <a:pathLst>
                <a:path extrusionOk="0" h="8462" w="17393">
                  <a:moveTo>
                    <a:pt x="17286" y="0"/>
                  </a:moveTo>
                  <a:cubicBezTo>
                    <a:pt x="17272" y="0"/>
                    <a:pt x="17257" y="4"/>
                    <a:pt x="17241" y="14"/>
                  </a:cubicBezTo>
                  <a:lnTo>
                    <a:pt x="50" y="8314"/>
                  </a:lnTo>
                  <a:cubicBezTo>
                    <a:pt x="10" y="8334"/>
                    <a:pt x="0" y="8373"/>
                    <a:pt x="20" y="8413"/>
                  </a:cubicBezTo>
                  <a:cubicBezTo>
                    <a:pt x="30" y="8442"/>
                    <a:pt x="59" y="8462"/>
                    <a:pt x="89" y="8462"/>
                  </a:cubicBezTo>
                  <a:cubicBezTo>
                    <a:pt x="99" y="8462"/>
                    <a:pt x="109" y="8462"/>
                    <a:pt x="118" y="8452"/>
                  </a:cubicBezTo>
                  <a:lnTo>
                    <a:pt x="17310" y="152"/>
                  </a:lnTo>
                  <a:cubicBezTo>
                    <a:pt x="17392" y="110"/>
                    <a:pt x="17357" y="0"/>
                    <a:pt x="172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30"/>
            <p:cNvSpPr/>
            <p:nvPr/>
          </p:nvSpPr>
          <p:spPr>
            <a:xfrm>
              <a:off x="7131070" y="702707"/>
              <a:ext cx="601233" cy="292024"/>
            </a:xfrm>
            <a:custGeom>
              <a:rect b="b" l="l" r="r" t="t"/>
              <a:pathLst>
                <a:path extrusionOk="0" h="8462" w="17422">
                  <a:moveTo>
                    <a:pt x="17304" y="0"/>
                  </a:moveTo>
                  <a:cubicBezTo>
                    <a:pt x="17291" y="0"/>
                    <a:pt x="17276" y="4"/>
                    <a:pt x="17261" y="13"/>
                  </a:cubicBezTo>
                  <a:lnTo>
                    <a:pt x="79" y="8314"/>
                  </a:lnTo>
                  <a:cubicBezTo>
                    <a:pt x="1" y="8353"/>
                    <a:pt x="30" y="8461"/>
                    <a:pt x="109" y="8461"/>
                  </a:cubicBezTo>
                  <a:cubicBezTo>
                    <a:pt x="119" y="8461"/>
                    <a:pt x="138" y="8461"/>
                    <a:pt x="148" y="8451"/>
                  </a:cubicBezTo>
                  <a:lnTo>
                    <a:pt x="17330" y="151"/>
                  </a:lnTo>
                  <a:cubicBezTo>
                    <a:pt x="17421" y="118"/>
                    <a:pt x="17379" y="0"/>
                    <a:pt x="173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30"/>
            <p:cNvSpPr/>
            <p:nvPr/>
          </p:nvSpPr>
          <p:spPr>
            <a:xfrm>
              <a:off x="7160955" y="743256"/>
              <a:ext cx="51938" cy="99078"/>
            </a:xfrm>
            <a:custGeom>
              <a:rect b="b" l="l" r="r" t="t"/>
              <a:pathLst>
                <a:path extrusionOk="0" h="2871" w="1505">
                  <a:moveTo>
                    <a:pt x="109" y="0"/>
                  </a:moveTo>
                  <a:cubicBezTo>
                    <a:pt x="56" y="0"/>
                    <a:pt x="1" y="52"/>
                    <a:pt x="40" y="117"/>
                  </a:cubicBezTo>
                  <a:lnTo>
                    <a:pt x="1348" y="2821"/>
                  </a:lnTo>
                  <a:cubicBezTo>
                    <a:pt x="1357" y="2851"/>
                    <a:pt x="1387" y="2870"/>
                    <a:pt x="1416" y="2870"/>
                  </a:cubicBezTo>
                  <a:cubicBezTo>
                    <a:pt x="1426" y="2870"/>
                    <a:pt x="1436" y="2861"/>
                    <a:pt x="1446" y="2861"/>
                  </a:cubicBezTo>
                  <a:cubicBezTo>
                    <a:pt x="1485" y="2841"/>
                    <a:pt x="1505" y="2792"/>
                    <a:pt x="1485" y="2752"/>
                  </a:cubicBezTo>
                  <a:lnTo>
                    <a:pt x="177" y="48"/>
                  </a:lnTo>
                  <a:cubicBezTo>
                    <a:pt x="164" y="14"/>
                    <a:pt x="136" y="0"/>
                    <a:pt x="1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0"/>
            <p:cNvSpPr/>
            <p:nvPr/>
          </p:nvSpPr>
          <p:spPr>
            <a:xfrm>
              <a:off x="7376260" y="755921"/>
              <a:ext cx="51489" cy="98630"/>
            </a:xfrm>
            <a:custGeom>
              <a:rect b="b" l="l" r="r" t="t"/>
              <a:pathLst>
                <a:path extrusionOk="0" h="2858" w="1492">
                  <a:moveTo>
                    <a:pt x="94" y="1"/>
                  </a:moveTo>
                  <a:cubicBezTo>
                    <a:pt x="46" y="1"/>
                    <a:pt x="0" y="46"/>
                    <a:pt x="26" y="104"/>
                  </a:cubicBezTo>
                  <a:lnTo>
                    <a:pt x="1334" y="2808"/>
                  </a:lnTo>
                  <a:cubicBezTo>
                    <a:pt x="1344" y="2838"/>
                    <a:pt x="1364" y="2858"/>
                    <a:pt x="1403" y="2858"/>
                  </a:cubicBezTo>
                  <a:cubicBezTo>
                    <a:pt x="1413" y="2858"/>
                    <a:pt x="1423" y="2858"/>
                    <a:pt x="1432" y="2848"/>
                  </a:cubicBezTo>
                  <a:cubicBezTo>
                    <a:pt x="1472" y="2828"/>
                    <a:pt x="1491" y="2779"/>
                    <a:pt x="1472" y="2749"/>
                  </a:cubicBezTo>
                  <a:lnTo>
                    <a:pt x="164" y="45"/>
                  </a:lnTo>
                  <a:cubicBezTo>
                    <a:pt x="147" y="14"/>
                    <a:pt x="120" y="1"/>
                    <a:pt x="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30"/>
            <p:cNvSpPr/>
            <p:nvPr/>
          </p:nvSpPr>
          <p:spPr>
            <a:xfrm>
              <a:off x="7458359" y="600249"/>
              <a:ext cx="51523" cy="98526"/>
            </a:xfrm>
            <a:custGeom>
              <a:rect b="b" l="l" r="r" t="t"/>
              <a:pathLst>
                <a:path extrusionOk="0" h="2855" w="1493">
                  <a:moveTo>
                    <a:pt x="99" y="0"/>
                  </a:moveTo>
                  <a:cubicBezTo>
                    <a:pt x="50" y="0"/>
                    <a:pt x="1" y="51"/>
                    <a:pt x="27" y="110"/>
                  </a:cubicBezTo>
                  <a:lnTo>
                    <a:pt x="1335" y="2815"/>
                  </a:lnTo>
                  <a:cubicBezTo>
                    <a:pt x="1345" y="2835"/>
                    <a:pt x="1374" y="2854"/>
                    <a:pt x="1404" y="2854"/>
                  </a:cubicBezTo>
                  <a:cubicBezTo>
                    <a:pt x="1414" y="2854"/>
                    <a:pt x="1424" y="2854"/>
                    <a:pt x="1433" y="2845"/>
                  </a:cubicBezTo>
                  <a:cubicBezTo>
                    <a:pt x="1473" y="2825"/>
                    <a:pt x="1492" y="2786"/>
                    <a:pt x="1473" y="2746"/>
                  </a:cubicBezTo>
                  <a:lnTo>
                    <a:pt x="165" y="42"/>
                  </a:lnTo>
                  <a:cubicBezTo>
                    <a:pt x="149" y="13"/>
                    <a:pt x="124" y="0"/>
                    <a:pt x="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0"/>
            <p:cNvSpPr/>
            <p:nvPr/>
          </p:nvSpPr>
          <p:spPr>
            <a:xfrm>
              <a:off x="7820743" y="528712"/>
              <a:ext cx="166649" cy="139179"/>
            </a:xfrm>
            <a:custGeom>
              <a:rect b="b" l="l" r="r" t="t"/>
              <a:pathLst>
                <a:path extrusionOk="0" h="4033" w="4829">
                  <a:moveTo>
                    <a:pt x="2449" y="0"/>
                  </a:moveTo>
                  <a:lnTo>
                    <a:pt x="452" y="1033"/>
                  </a:lnTo>
                  <a:lnTo>
                    <a:pt x="344" y="1092"/>
                  </a:lnTo>
                  <a:cubicBezTo>
                    <a:pt x="344" y="1092"/>
                    <a:pt x="0" y="1525"/>
                    <a:pt x="413" y="2252"/>
                  </a:cubicBezTo>
                  <a:cubicBezTo>
                    <a:pt x="797" y="2872"/>
                    <a:pt x="1220" y="3472"/>
                    <a:pt x="1672" y="4032"/>
                  </a:cubicBezTo>
                  <a:lnTo>
                    <a:pt x="4829" y="1367"/>
                  </a:lnTo>
                  <a:lnTo>
                    <a:pt x="244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30"/>
            <p:cNvSpPr/>
            <p:nvPr/>
          </p:nvSpPr>
          <p:spPr>
            <a:xfrm>
              <a:off x="8155383" y="672995"/>
              <a:ext cx="203678" cy="337680"/>
            </a:xfrm>
            <a:custGeom>
              <a:rect b="b" l="l" r="r" t="t"/>
              <a:pathLst>
                <a:path extrusionOk="0" h="9785" w="5902">
                  <a:moveTo>
                    <a:pt x="5197" y="1"/>
                  </a:moveTo>
                  <a:cubicBezTo>
                    <a:pt x="3619" y="1"/>
                    <a:pt x="2091" y="992"/>
                    <a:pt x="1239" y="2330"/>
                  </a:cubicBezTo>
                  <a:cubicBezTo>
                    <a:pt x="344" y="3736"/>
                    <a:pt x="59" y="5447"/>
                    <a:pt x="20" y="7109"/>
                  </a:cubicBezTo>
                  <a:cubicBezTo>
                    <a:pt x="0" y="7837"/>
                    <a:pt x="30" y="8565"/>
                    <a:pt x="118" y="9283"/>
                  </a:cubicBezTo>
                  <a:lnTo>
                    <a:pt x="561" y="9784"/>
                  </a:lnTo>
                  <a:lnTo>
                    <a:pt x="1928" y="9263"/>
                  </a:lnTo>
                  <a:cubicBezTo>
                    <a:pt x="2567" y="9017"/>
                    <a:pt x="3216" y="8772"/>
                    <a:pt x="3747" y="8339"/>
                  </a:cubicBezTo>
                  <a:cubicBezTo>
                    <a:pt x="4278" y="7906"/>
                    <a:pt x="4682" y="7257"/>
                    <a:pt x="4632" y="6569"/>
                  </a:cubicBezTo>
                  <a:cubicBezTo>
                    <a:pt x="4603" y="6136"/>
                    <a:pt x="4396" y="5713"/>
                    <a:pt x="4455" y="5270"/>
                  </a:cubicBezTo>
                  <a:cubicBezTo>
                    <a:pt x="4495" y="4916"/>
                    <a:pt x="4711" y="4611"/>
                    <a:pt x="4898" y="4316"/>
                  </a:cubicBezTo>
                  <a:cubicBezTo>
                    <a:pt x="5321" y="3677"/>
                    <a:pt x="5616" y="2969"/>
                    <a:pt x="5773" y="2222"/>
                  </a:cubicBezTo>
                  <a:cubicBezTo>
                    <a:pt x="5901" y="1474"/>
                    <a:pt x="5822" y="678"/>
                    <a:pt x="5439" y="9"/>
                  </a:cubicBezTo>
                  <a:cubicBezTo>
                    <a:pt x="5358" y="4"/>
                    <a:pt x="5277" y="1"/>
                    <a:pt x="51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30"/>
            <p:cNvSpPr/>
            <p:nvPr/>
          </p:nvSpPr>
          <p:spPr>
            <a:xfrm>
              <a:off x="7971412" y="899307"/>
              <a:ext cx="231838" cy="179935"/>
            </a:xfrm>
            <a:custGeom>
              <a:rect b="b" l="l" r="r" t="t"/>
              <a:pathLst>
                <a:path extrusionOk="0" h="5214" w="6718">
                  <a:moveTo>
                    <a:pt x="6718" y="1"/>
                  </a:moveTo>
                  <a:lnTo>
                    <a:pt x="1" y="1840"/>
                  </a:lnTo>
                  <a:lnTo>
                    <a:pt x="1" y="5213"/>
                  </a:lnTo>
                  <a:lnTo>
                    <a:pt x="6216" y="5213"/>
                  </a:lnTo>
                  <a:lnTo>
                    <a:pt x="6718" y="1"/>
                  </a:ln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0"/>
            <p:cNvSpPr/>
            <p:nvPr/>
          </p:nvSpPr>
          <p:spPr>
            <a:xfrm>
              <a:off x="7815981" y="526572"/>
              <a:ext cx="454152" cy="468404"/>
            </a:xfrm>
            <a:custGeom>
              <a:rect b="b" l="l" r="r" t="t"/>
              <a:pathLst>
                <a:path extrusionOk="0" h="13573" w="13160">
                  <a:moveTo>
                    <a:pt x="7013" y="1"/>
                  </a:moveTo>
                  <a:cubicBezTo>
                    <a:pt x="6782" y="1"/>
                    <a:pt x="6549" y="14"/>
                    <a:pt x="6314" y="42"/>
                  </a:cubicBezTo>
                  <a:cubicBezTo>
                    <a:pt x="3620" y="357"/>
                    <a:pt x="1574" y="2216"/>
                    <a:pt x="1151" y="4832"/>
                  </a:cubicBezTo>
                  <a:lnTo>
                    <a:pt x="1122" y="5088"/>
                  </a:lnTo>
                  <a:cubicBezTo>
                    <a:pt x="1122" y="5088"/>
                    <a:pt x="0" y="11234"/>
                    <a:pt x="1594" y="12601"/>
                  </a:cubicBezTo>
                  <a:cubicBezTo>
                    <a:pt x="2261" y="13167"/>
                    <a:pt x="4619" y="13572"/>
                    <a:pt x="6583" y="13572"/>
                  </a:cubicBezTo>
                  <a:cubicBezTo>
                    <a:pt x="7627" y="13572"/>
                    <a:pt x="8560" y="13458"/>
                    <a:pt x="9068" y="13192"/>
                  </a:cubicBezTo>
                  <a:cubicBezTo>
                    <a:pt x="9550" y="12936"/>
                    <a:pt x="11006" y="11952"/>
                    <a:pt x="11468" y="10251"/>
                  </a:cubicBezTo>
                  <a:cubicBezTo>
                    <a:pt x="12618" y="8923"/>
                    <a:pt x="13159" y="7173"/>
                    <a:pt x="12953" y="5432"/>
                  </a:cubicBezTo>
                  <a:cubicBezTo>
                    <a:pt x="12588" y="2309"/>
                    <a:pt x="10002" y="1"/>
                    <a:pt x="7013"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0"/>
            <p:cNvSpPr/>
            <p:nvPr/>
          </p:nvSpPr>
          <p:spPr>
            <a:xfrm>
              <a:off x="8164528" y="790223"/>
              <a:ext cx="149704" cy="126514"/>
            </a:xfrm>
            <a:custGeom>
              <a:rect b="b" l="l" r="r" t="t"/>
              <a:pathLst>
                <a:path extrusionOk="0" h="3666" w="4338">
                  <a:moveTo>
                    <a:pt x="1958" y="0"/>
                  </a:moveTo>
                  <a:cubicBezTo>
                    <a:pt x="1881" y="0"/>
                    <a:pt x="1802" y="5"/>
                    <a:pt x="1722" y="15"/>
                  </a:cubicBezTo>
                  <a:cubicBezTo>
                    <a:pt x="719" y="133"/>
                    <a:pt x="1" y="1047"/>
                    <a:pt x="119" y="2050"/>
                  </a:cubicBezTo>
                  <a:cubicBezTo>
                    <a:pt x="241" y="3063"/>
                    <a:pt x="1087" y="3665"/>
                    <a:pt x="1952" y="3665"/>
                  </a:cubicBezTo>
                  <a:cubicBezTo>
                    <a:pt x="2474" y="3665"/>
                    <a:pt x="3003" y="3446"/>
                    <a:pt x="3384" y="2965"/>
                  </a:cubicBezTo>
                  <a:cubicBezTo>
                    <a:pt x="4337" y="1740"/>
                    <a:pt x="3443" y="0"/>
                    <a:pt x="1958"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0"/>
            <p:cNvSpPr/>
            <p:nvPr/>
          </p:nvSpPr>
          <p:spPr>
            <a:xfrm>
              <a:off x="8206629" y="817520"/>
              <a:ext cx="69848" cy="68916"/>
            </a:xfrm>
            <a:custGeom>
              <a:rect b="b" l="l" r="r" t="t"/>
              <a:pathLst>
                <a:path extrusionOk="0" h="1997" w="2024">
                  <a:moveTo>
                    <a:pt x="1889" y="0"/>
                  </a:moveTo>
                  <a:cubicBezTo>
                    <a:pt x="1885" y="0"/>
                    <a:pt x="1882" y="0"/>
                    <a:pt x="1879" y="1"/>
                  </a:cubicBezTo>
                  <a:cubicBezTo>
                    <a:pt x="935" y="197"/>
                    <a:pt x="197" y="935"/>
                    <a:pt x="0" y="1889"/>
                  </a:cubicBezTo>
                  <a:cubicBezTo>
                    <a:pt x="0" y="1938"/>
                    <a:pt x="30" y="1987"/>
                    <a:pt x="79" y="1997"/>
                  </a:cubicBezTo>
                  <a:lnTo>
                    <a:pt x="99" y="1997"/>
                  </a:lnTo>
                  <a:cubicBezTo>
                    <a:pt x="138" y="1997"/>
                    <a:pt x="177" y="1967"/>
                    <a:pt x="187" y="1928"/>
                  </a:cubicBezTo>
                  <a:cubicBezTo>
                    <a:pt x="226" y="1810"/>
                    <a:pt x="305" y="1702"/>
                    <a:pt x="413" y="1633"/>
                  </a:cubicBezTo>
                  <a:cubicBezTo>
                    <a:pt x="590" y="1486"/>
                    <a:pt x="807" y="1377"/>
                    <a:pt x="1023" y="1309"/>
                  </a:cubicBezTo>
                  <a:cubicBezTo>
                    <a:pt x="1131" y="1274"/>
                    <a:pt x="1244" y="1257"/>
                    <a:pt x="1357" y="1257"/>
                  </a:cubicBezTo>
                  <a:cubicBezTo>
                    <a:pt x="1471" y="1257"/>
                    <a:pt x="1584" y="1274"/>
                    <a:pt x="1692" y="1309"/>
                  </a:cubicBezTo>
                  <a:cubicBezTo>
                    <a:pt x="1703" y="1312"/>
                    <a:pt x="1715" y="1314"/>
                    <a:pt x="1725" y="1314"/>
                  </a:cubicBezTo>
                  <a:cubicBezTo>
                    <a:pt x="1820" y="1314"/>
                    <a:pt x="1857" y="1167"/>
                    <a:pt x="1751" y="1132"/>
                  </a:cubicBezTo>
                  <a:cubicBezTo>
                    <a:pt x="1624" y="1086"/>
                    <a:pt x="1490" y="1064"/>
                    <a:pt x="1354" y="1064"/>
                  </a:cubicBezTo>
                  <a:cubicBezTo>
                    <a:pt x="1227" y="1064"/>
                    <a:pt x="1098" y="1084"/>
                    <a:pt x="974" y="1122"/>
                  </a:cubicBezTo>
                  <a:cubicBezTo>
                    <a:pt x="748" y="1191"/>
                    <a:pt x="531" y="1299"/>
                    <a:pt x="335" y="1456"/>
                  </a:cubicBezTo>
                  <a:cubicBezTo>
                    <a:pt x="630" y="797"/>
                    <a:pt x="1220" y="335"/>
                    <a:pt x="1918" y="197"/>
                  </a:cubicBezTo>
                  <a:cubicBezTo>
                    <a:pt x="2023" y="159"/>
                    <a:pt x="1998" y="0"/>
                    <a:pt x="1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0"/>
            <p:cNvSpPr/>
            <p:nvPr/>
          </p:nvSpPr>
          <p:spPr>
            <a:xfrm>
              <a:off x="8012133" y="759372"/>
              <a:ext cx="42378" cy="35856"/>
            </a:xfrm>
            <a:custGeom>
              <a:rect b="b" l="l" r="r" t="t"/>
              <a:pathLst>
                <a:path extrusionOk="0" h="1039" w="1228">
                  <a:moveTo>
                    <a:pt x="543" y="1"/>
                  </a:moveTo>
                  <a:cubicBezTo>
                    <a:pt x="523" y="1"/>
                    <a:pt x="503" y="2"/>
                    <a:pt x="483" y="4"/>
                  </a:cubicBezTo>
                  <a:cubicBezTo>
                    <a:pt x="198" y="43"/>
                    <a:pt x="1" y="299"/>
                    <a:pt x="30" y="584"/>
                  </a:cubicBezTo>
                  <a:cubicBezTo>
                    <a:pt x="67" y="867"/>
                    <a:pt x="308" y="1038"/>
                    <a:pt x="552" y="1038"/>
                  </a:cubicBezTo>
                  <a:cubicBezTo>
                    <a:pt x="699" y="1038"/>
                    <a:pt x="848" y="976"/>
                    <a:pt x="955" y="840"/>
                  </a:cubicBezTo>
                  <a:cubicBezTo>
                    <a:pt x="1227" y="492"/>
                    <a:pt x="970" y="1"/>
                    <a:pt x="5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0"/>
            <p:cNvSpPr/>
            <p:nvPr/>
          </p:nvSpPr>
          <p:spPr>
            <a:xfrm>
              <a:off x="7872646" y="753885"/>
              <a:ext cx="42275" cy="35545"/>
            </a:xfrm>
            <a:custGeom>
              <a:rect b="b" l="l" r="r" t="t"/>
              <a:pathLst>
                <a:path extrusionOk="0" h="1030" w="1225">
                  <a:moveTo>
                    <a:pt x="563" y="1"/>
                  </a:moveTo>
                  <a:cubicBezTo>
                    <a:pt x="540" y="1"/>
                    <a:pt x="516" y="2"/>
                    <a:pt x="493" y="5"/>
                  </a:cubicBezTo>
                  <a:cubicBezTo>
                    <a:pt x="207" y="35"/>
                    <a:pt x="1" y="291"/>
                    <a:pt x="40" y="576"/>
                  </a:cubicBezTo>
                  <a:cubicBezTo>
                    <a:pt x="71" y="859"/>
                    <a:pt x="309" y="1030"/>
                    <a:pt x="553" y="1030"/>
                  </a:cubicBezTo>
                  <a:cubicBezTo>
                    <a:pt x="699" y="1030"/>
                    <a:pt x="848" y="968"/>
                    <a:pt x="955" y="832"/>
                  </a:cubicBezTo>
                  <a:cubicBezTo>
                    <a:pt x="1225" y="487"/>
                    <a:pt x="974" y="1"/>
                    <a:pt x="5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0"/>
            <p:cNvSpPr/>
            <p:nvPr/>
          </p:nvSpPr>
          <p:spPr>
            <a:xfrm>
              <a:off x="7925273" y="767343"/>
              <a:ext cx="26159" cy="67191"/>
            </a:xfrm>
            <a:custGeom>
              <a:rect b="b" l="l" r="r" t="t"/>
              <a:pathLst>
                <a:path extrusionOk="0" h="1947" w="758">
                  <a:moveTo>
                    <a:pt x="604" y="1"/>
                  </a:moveTo>
                  <a:cubicBezTo>
                    <a:pt x="554" y="1"/>
                    <a:pt x="502" y="39"/>
                    <a:pt x="502" y="107"/>
                  </a:cubicBezTo>
                  <a:cubicBezTo>
                    <a:pt x="561" y="451"/>
                    <a:pt x="512" y="678"/>
                    <a:pt x="335" y="845"/>
                  </a:cubicBezTo>
                  <a:lnTo>
                    <a:pt x="40" y="1110"/>
                  </a:lnTo>
                  <a:cubicBezTo>
                    <a:pt x="0" y="1140"/>
                    <a:pt x="0" y="1189"/>
                    <a:pt x="20" y="1228"/>
                  </a:cubicBezTo>
                  <a:lnTo>
                    <a:pt x="374" y="1897"/>
                  </a:lnTo>
                  <a:cubicBezTo>
                    <a:pt x="394" y="1927"/>
                    <a:pt x="423" y="1946"/>
                    <a:pt x="462" y="1946"/>
                  </a:cubicBezTo>
                  <a:cubicBezTo>
                    <a:pt x="472" y="1946"/>
                    <a:pt x="492" y="1946"/>
                    <a:pt x="502" y="1936"/>
                  </a:cubicBezTo>
                  <a:cubicBezTo>
                    <a:pt x="541" y="1907"/>
                    <a:pt x="561" y="1858"/>
                    <a:pt x="541" y="1809"/>
                  </a:cubicBezTo>
                  <a:lnTo>
                    <a:pt x="217" y="1209"/>
                  </a:lnTo>
                  <a:lnTo>
                    <a:pt x="462" y="982"/>
                  </a:lnTo>
                  <a:cubicBezTo>
                    <a:pt x="757" y="717"/>
                    <a:pt x="738" y="333"/>
                    <a:pt x="689" y="68"/>
                  </a:cubicBezTo>
                  <a:cubicBezTo>
                    <a:pt x="676" y="22"/>
                    <a:pt x="640" y="1"/>
                    <a:pt x="6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0"/>
            <p:cNvSpPr/>
            <p:nvPr/>
          </p:nvSpPr>
          <p:spPr>
            <a:xfrm>
              <a:off x="7924790" y="836293"/>
              <a:ext cx="56562" cy="30472"/>
            </a:xfrm>
            <a:custGeom>
              <a:rect b="b" l="l" r="r" t="t"/>
              <a:pathLst>
                <a:path extrusionOk="0" h="883" w="1639">
                  <a:moveTo>
                    <a:pt x="1535" y="1"/>
                  </a:moveTo>
                  <a:cubicBezTo>
                    <a:pt x="1494" y="1"/>
                    <a:pt x="1453" y="24"/>
                    <a:pt x="1440" y="76"/>
                  </a:cubicBezTo>
                  <a:cubicBezTo>
                    <a:pt x="1440" y="96"/>
                    <a:pt x="1352" y="607"/>
                    <a:pt x="919" y="686"/>
                  </a:cubicBezTo>
                  <a:cubicBezTo>
                    <a:pt x="894" y="690"/>
                    <a:pt x="869" y="692"/>
                    <a:pt x="845" y="692"/>
                  </a:cubicBezTo>
                  <a:cubicBezTo>
                    <a:pt x="454" y="692"/>
                    <a:pt x="201" y="194"/>
                    <a:pt x="201" y="194"/>
                  </a:cubicBezTo>
                  <a:cubicBezTo>
                    <a:pt x="182" y="163"/>
                    <a:pt x="153" y="149"/>
                    <a:pt x="124" y="149"/>
                  </a:cubicBezTo>
                  <a:cubicBezTo>
                    <a:pt x="62" y="149"/>
                    <a:pt x="0" y="209"/>
                    <a:pt x="34" y="283"/>
                  </a:cubicBezTo>
                  <a:cubicBezTo>
                    <a:pt x="44" y="312"/>
                    <a:pt x="343" y="883"/>
                    <a:pt x="838" y="883"/>
                  </a:cubicBezTo>
                  <a:cubicBezTo>
                    <a:pt x="842" y="883"/>
                    <a:pt x="846" y="883"/>
                    <a:pt x="850" y="883"/>
                  </a:cubicBezTo>
                  <a:cubicBezTo>
                    <a:pt x="889" y="873"/>
                    <a:pt x="919" y="873"/>
                    <a:pt x="948" y="863"/>
                  </a:cubicBezTo>
                  <a:cubicBezTo>
                    <a:pt x="1519" y="765"/>
                    <a:pt x="1627" y="135"/>
                    <a:pt x="1627" y="106"/>
                  </a:cubicBezTo>
                  <a:cubicBezTo>
                    <a:pt x="1638" y="39"/>
                    <a:pt x="1587" y="1"/>
                    <a:pt x="15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0"/>
            <p:cNvSpPr/>
            <p:nvPr/>
          </p:nvSpPr>
          <p:spPr>
            <a:xfrm>
              <a:off x="8063380" y="553144"/>
              <a:ext cx="288538" cy="287158"/>
            </a:xfrm>
            <a:custGeom>
              <a:rect b="b" l="l" r="r" t="t"/>
              <a:pathLst>
                <a:path extrusionOk="0" h="8321" w="8361">
                  <a:moveTo>
                    <a:pt x="3286" y="0"/>
                  </a:moveTo>
                  <a:cubicBezTo>
                    <a:pt x="2322" y="295"/>
                    <a:pt x="1456" y="787"/>
                    <a:pt x="581" y="1279"/>
                  </a:cubicBezTo>
                  <a:cubicBezTo>
                    <a:pt x="1" y="2754"/>
                    <a:pt x="463" y="4436"/>
                    <a:pt x="1712" y="5409"/>
                  </a:cubicBezTo>
                  <a:cubicBezTo>
                    <a:pt x="1614" y="6501"/>
                    <a:pt x="2184" y="7691"/>
                    <a:pt x="3079" y="8320"/>
                  </a:cubicBezTo>
                  <a:cubicBezTo>
                    <a:pt x="3305" y="7642"/>
                    <a:pt x="3856" y="7121"/>
                    <a:pt x="4554" y="6944"/>
                  </a:cubicBezTo>
                  <a:cubicBezTo>
                    <a:pt x="4678" y="6911"/>
                    <a:pt x="4814" y="6895"/>
                    <a:pt x="4955" y="6895"/>
                  </a:cubicBezTo>
                  <a:cubicBezTo>
                    <a:pt x="5364" y="6895"/>
                    <a:pt x="5811" y="7029"/>
                    <a:pt x="6089" y="7278"/>
                  </a:cubicBezTo>
                  <a:cubicBezTo>
                    <a:pt x="6423" y="6865"/>
                    <a:pt x="7003" y="6590"/>
                    <a:pt x="7318" y="6167"/>
                  </a:cubicBezTo>
                  <a:cubicBezTo>
                    <a:pt x="7829" y="5537"/>
                    <a:pt x="8361" y="4809"/>
                    <a:pt x="8242" y="4013"/>
                  </a:cubicBezTo>
                  <a:cubicBezTo>
                    <a:pt x="8193" y="3600"/>
                    <a:pt x="7957" y="3226"/>
                    <a:pt x="7702" y="2902"/>
                  </a:cubicBezTo>
                  <a:cubicBezTo>
                    <a:pt x="6826" y="1830"/>
                    <a:pt x="5567" y="1171"/>
                    <a:pt x="4338" y="531"/>
                  </a:cubicBezTo>
                  <a:cubicBezTo>
                    <a:pt x="4023" y="374"/>
                    <a:pt x="3600" y="167"/>
                    <a:pt x="3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0"/>
            <p:cNvSpPr/>
            <p:nvPr/>
          </p:nvSpPr>
          <p:spPr>
            <a:xfrm>
              <a:off x="7861810" y="691078"/>
              <a:ext cx="66880" cy="39997"/>
            </a:xfrm>
            <a:custGeom>
              <a:rect b="b" l="l" r="r" t="t"/>
              <a:pathLst>
                <a:path extrusionOk="0" h="1159" w="1938">
                  <a:moveTo>
                    <a:pt x="1106" y="0"/>
                  </a:moveTo>
                  <a:cubicBezTo>
                    <a:pt x="719" y="0"/>
                    <a:pt x="300" y="162"/>
                    <a:pt x="138" y="419"/>
                  </a:cubicBezTo>
                  <a:cubicBezTo>
                    <a:pt x="0" y="586"/>
                    <a:pt x="0" y="812"/>
                    <a:pt x="138" y="980"/>
                  </a:cubicBezTo>
                  <a:cubicBezTo>
                    <a:pt x="254" y="1113"/>
                    <a:pt x="466" y="1158"/>
                    <a:pt x="666" y="1158"/>
                  </a:cubicBezTo>
                  <a:cubicBezTo>
                    <a:pt x="687" y="1158"/>
                    <a:pt x="707" y="1158"/>
                    <a:pt x="728" y="1157"/>
                  </a:cubicBezTo>
                  <a:cubicBezTo>
                    <a:pt x="895" y="1157"/>
                    <a:pt x="1052" y="1147"/>
                    <a:pt x="1210" y="1117"/>
                  </a:cubicBezTo>
                  <a:cubicBezTo>
                    <a:pt x="1387" y="1098"/>
                    <a:pt x="1544" y="1039"/>
                    <a:pt x="1692" y="940"/>
                  </a:cubicBezTo>
                  <a:cubicBezTo>
                    <a:pt x="1879" y="793"/>
                    <a:pt x="1938" y="517"/>
                    <a:pt x="1810" y="311"/>
                  </a:cubicBezTo>
                  <a:cubicBezTo>
                    <a:pt x="1678" y="94"/>
                    <a:pt x="1401" y="0"/>
                    <a:pt x="11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30"/>
            <p:cNvSpPr/>
            <p:nvPr/>
          </p:nvSpPr>
          <p:spPr>
            <a:xfrm>
              <a:off x="8012133" y="701051"/>
              <a:ext cx="67260" cy="39686"/>
            </a:xfrm>
            <a:custGeom>
              <a:rect b="b" l="l" r="r" t="t"/>
              <a:pathLst>
                <a:path extrusionOk="0" h="1150" w="1949">
                  <a:moveTo>
                    <a:pt x="931" y="1"/>
                  </a:moveTo>
                  <a:cubicBezTo>
                    <a:pt x="641" y="1"/>
                    <a:pt x="360" y="81"/>
                    <a:pt x="207" y="238"/>
                  </a:cubicBezTo>
                  <a:cubicBezTo>
                    <a:pt x="40" y="376"/>
                    <a:pt x="1" y="602"/>
                    <a:pt x="89" y="799"/>
                  </a:cubicBezTo>
                  <a:cubicBezTo>
                    <a:pt x="198" y="966"/>
                    <a:pt x="424" y="1045"/>
                    <a:pt x="640" y="1094"/>
                  </a:cubicBezTo>
                  <a:cubicBezTo>
                    <a:pt x="798" y="1123"/>
                    <a:pt x="965" y="1143"/>
                    <a:pt x="1122" y="1143"/>
                  </a:cubicBezTo>
                  <a:cubicBezTo>
                    <a:pt x="1158" y="1147"/>
                    <a:pt x="1194" y="1149"/>
                    <a:pt x="1229" y="1149"/>
                  </a:cubicBezTo>
                  <a:cubicBezTo>
                    <a:pt x="1367" y="1149"/>
                    <a:pt x="1498" y="1119"/>
                    <a:pt x="1624" y="1064"/>
                  </a:cubicBezTo>
                  <a:cubicBezTo>
                    <a:pt x="1840" y="956"/>
                    <a:pt x="1948" y="710"/>
                    <a:pt x="1869" y="474"/>
                  </a:cubicBezTo>
                  <a:cubicBezTo>
                    <a:pt x="1750" y="155"/>
                    <a:pt x="1332" y="1"/>
                    <a:pt x="9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0"/>
            <p:cNvSpPr/>
            <p:nvPr/>
          </p:nvSpPr>
          <p:spPr>
            <a:xfrm>
              <a:off x="7832615" y="600974"/>
              <a:ext cx="1726" cy="4797"/>
            </a:xfrm>
            <a:custGeom>
              <a:rect b="b" l="l" r="r" t="t"/>
              <a:pathLst>
                <a:path extrusionOk="0" h="139" w="50">
                  <a:moveTo>
                    <a:pt x="0" y="1"/>
                  </a:moveTo>
                  <a:cubicBezTo>
                    <a:pt x="10" y="40"/>
                    <a:pt x="30" y="89"/>
                    <a:pt x="49" y="139"/>
                  </a:cubicBezTo>
                  <a:lnTo>
                    <a:pt x="0" y="1"/>
                  </a:lnTo>
                  <a:close/>
                </a:path>
              </a:pathLst>
            </a:custGeom>
            <a:solidFill>
              <a:srgbClr val="F25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0"/>
            <p:cNvSpPr/>
            <p:nvPr/>
          </p:nvSpPr>
          <p:spPr>
            <a:xfrm>
              <a:off x="7819018" y="481641"/>
              <a:ext cx="618419" cy="378023"/>
            </a:xfrm>
            <a:custGeom>
              <a:rect b="b" l="l" r="r" t="t"/>
              <a:pathLst>
                <a:path extrusionOk="0" h="10954" w="17920">
                  <a:moveTo>
                    <a:pt x="4974" y="0"/>
                  </a:moveTo>
                  <a:cubicBezTo>
                    <a:pt x="3920" y="0"/>
                    <a:pt x="3025" y="119"/>
                    <a:pt x="2430" y="351"/>
                  </a:cubicBezTo>
                  <a:cubicBezTo>
                    <a:pt x="306" y="1177"/>
                    <a:pt x="1" y="2308"/>
                    <a:pt x="365" y="3370"/>
                  </a:cubicBezTo>
                  <a:cubicBezTo>
                    <a:pt x="286" y="3056"/>
                    <a:pt x="257" y="2544"/>
                    <a:pt x="925" y="2318"/>
                  </a:cubicBezTo>
                  <a:cubicBezTo>
                    <a:pt x="1024" y="2283"/>
                    <a:pt x="1131" y="2267"/>
                    <a:pt x="1247" y="2267"/>
                  </a:cubicBezTo>
                  <a:cubicBezTo>
                    <a:pt x="1755" y="2267"/>
                    <a:pt x="2426" y="2583"/>
                    <a:pt x="3227" y="3056"/>
                  </a:cubicBezTo>
                  <a:cubicBezTo>
                    <a:pt x="3256" y="3075"/>
                    <a:pt x="3296" y="3095"/>
                    <a:pt x="3335" y="3115"/>
                  </a:cubicBezTo>
                  <a:cubicBezTo>
                    <a:pt x="4141" y="3597"/>
                    <a:pt x="5085" y="4226"/>
                    <a:pt x="6138" y="4846"/>
                  </a:cubicBezTo>
                  <a:cubicBezTo>
                    <a:pt x="7721" y="5770"/>
                    <a:pt x="10918" y="8111"/>
                    <a:pt x="12924" y="9616"/>
                  </a:cubicBezTo>
                  <a:cubicBezTo>
                    <a:pt x="12963" y="9645"/>
                    <a:pt x="13002" y="9665"/>
                    <a:pt x="13032" y="9694"/>
                  </a:cubicBezTo>
                  <a:cubicBezTo>
                    <a:pt x="14025" y="10432"/>
                    <a:pt x="14704" y="10953"/>
                    <a:pt x="14704" y="10953"/>
                  </a:cubicBezTo>
                  <a:cubicBezTo>
                    <a:pt x="14704" y="10953"/>
                    <a:pt x="17920" y="5927"/>
                    <a:pt x="14792" y="3095"/>
                  </a:cubicBezTo>
                  <a:cubicBezTo>
                    <a:pt x="14232" y="2603"/>
                    <a:pt x="13622" y="2180"/>
                    <a:pt x="12963" y="1846"/>
                  </a:cubicBezTo>
                  <a:cubicBezTo>
                    <a:pt x="12904" y="1817"/>
                    <a:pt x="12855" y="1787"/>
                    <a:pt x="12796" y="1767"/>
                  </a:cubicBezTo>
                  <a:cubicBezTo>
                    <a:pt x="11429" y="1079"/>
                    <a:pt x="9816" y="597"/>
                    <a:pt x="8252" y="312"/>
                  </a:cubicBezTo>
                  <a:cubicBezTo>
                    <a:pt x="8164" y="292"/>
                    <a:pt x="8075" y="282"/>
                    <a:pt x="7987" y="273"/>
                  </a:cubicBezTo>
                  <a:cubicBezTo>
                    <a:pt x="6923" y="90"/>
                    <a:pt x="5888" y="0"/>
                    <a:pt x="49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0"/>
            <p:cNvSpPr/>
            <p:nvPr/>
          </p:nvSpPr>
          <p:spPr>
            <a:xfrm>
              <a:off x="7930346" y="491028"/>
              <a:ext cx="173482" cy="98112"/>
            </a:xfrm>
            <a:custGeom>
              <a:rect b="b" l="l" r="r" t="t"/>
              <a:pathLst>
                <a:path extrusionOk="0" h="2843" w="5027">
                  <a:moveTo>
                    <a:pt x="4761" y="1"/>
                  </a:moveTo>
                  <a:cubicBezTo>
                    <a:pt x="4151" y="197"/>
                    <a:pt x="3551" y="433"/>
                    <a:pt x="2971" y="699"/>
                  </a:cubicBezTo>
                  <a:cubicBezTo>
                    <a:pt x="1771" y="1269"/>
                    <a:pt x="768" y="1967"/>
                    <a:pt x="1" y="2784"/>
                  </a:cubicBezTo>
                  <a:cubicBezTo>
                    <a:pt x="30" y="2803"/>
                    <a:pt x="70" y="2823"/>
                    <a:pt x="109" y="2843"/>
                  </a:cubicBezTo>
                  <a:cubicBezTo>
                    <a:pt x="945" y="1987"/>
                    <a:pt x="1938" y="1299"/>
                    <a:pt x="3030" y="817"/>
                  </a:cubicBezTo>
                  <a:cubicBezTo>
                    <a:pt x="3669" y="512"/>
                    <a:pt x="4338" y="256"/>
                    <a:pt x="5026" y="40"/>
                  </a:cubicBezTo>
                  <a:cubicBezTo>
                    <a:pt x="4938" y="20"/>
                    <a:pt x="4849" y="10"/>
                    <a:pt x="4761"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0"/>
            <p:cNvSpPr/>
            <p:nvPr/>
          </p:nvSpPr>
          <p:spPr>
            <a:xfrm>
              <a:off x="8260568" y="542619"/>
              <a:ext cx="26538" cy="273595"/>
            </a:xfrm>
            <a:custGeom>
              <a:rect b="b" l="l" r="r" t="t"/>
              <a:pathLst>
                <a:path extrusionOk="0" h="7928" w="769">
                  <a:moveTo>
                    <a:pt x="1" y="0"/>
                  </a:moveTo>
                  <a:lnTo>
                    <a:pt x="1" y="0"/>
                  </a:lnTo>
                  <a:cubicBezTo>
                    <a:pt x="434" y="1082"/>
                    <a:pt x="640" y="2351"/>
                    <a:pt x="621" y="3747"/>
                  </a:cubicBezTo>
                  <a:cubicBezTo>
                    <a:pt x="611" y="5144"/>
                    <a:pt x="375" y="6550"/>
                    <a:pt x="129" y="7849"/>
                  </a:cubicBezTo>
                  <a:cubicBezTo>
                    <a:pt x="168" y="7878"/>
                    <a:pt x="198" y="7898"/>
                    <a:pt x="237" y="7927"/>
                  </a:cubicBezTo>
                  <a:cubicBezTo>
                    <a:pt x="483" y="6609"/>
                    <a:pt x="729" y="5173"/>
                    <a:pt x="748" y="3747"/>
                  </a:cubicBezTo>
                  <a:cubicBezTo>
                    <a:pt x="768" y="2371"/>
                    <a:pt x="581" y="1141"/>
                    <a:pt x="158" y="79"/>
                  </a:cubicBezTo>
                  <a:cubicBezTo>
                    <a:pt x="109" y="50"/>
                    <a:pt x="50" y="20"/>
                    <a:pt x="1"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0"/>
            <p:cNvSpPr/>
            <p:nvPr/>
          </p:nvSpPr>
          <p:spPr>
            <a:xfrm>
              <a:off x="7971067" y="989583"/>
              <a:ext cx="166683" cy="55699"/>
            </a:xfrm>
            <a:custGeom>
              <a:rect b="b" l="l" r="r" t="t"/>
              <a:pathLst>
                <a:path extrusionOk="0" h="1614" w="4830">
                  <a:moveTo>
                    <a:pt x="21" y="1"/>
                  </a:moveTo>
                  <a:lnTo>
                    <a:pt x="1" y="1614"/>
                  </a:lnTo>
                  <a:lnTo>
                    <a:pt x="1" y="1614"/>
                  </a:lnTo>
                  <a:lnTo>
                    <a:pt x="4830" y="296"/>
                  </a:lnTo>
                  <a:lnTo>
                    <a:pt x="21" y="1"/>
                  </a:ln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0"/>
            <p:cNvSpPr/>
            <p:nvPr/>
          </p:nvSpPr>
          <p:spPr>
            <a:xfrm>
              <a:off x="7549222" y="1024541"/>
              <a:ext cx="923177" cy="617418"/>
            </a:xfrm>
            <a:custGeom>
              <a:rect b="b" l="l" r="r" t="t"/>
              <a:pathLst>
                <a:path extrusionOk="0" h="17891" w="26751">
                  <a:moveTo>
                    <a:pt x="11940" y="1"/>
                  </a:moveTo>
                  <a:cubicBezTo>
                    <a:pt x="11723" y="1"/>
                    <a:pt x="11536" y="148"/>
                    <a:pt x="11468" y="355"/>
                  </a:cubicBezTo>
                  <a:lnTo>
                    <a:pt x="11123" y="1604"/>
                  </a:lnTo>
                  <a:cubicBezTo>
                    <a:pt x="11123" y="1604"/>
                    <a:pt x="8940" y="1899"/>
                    <a:pt x="7219" y="2233"/>
                  </a:cubicBezTo>
                  <a:lnTo>
                    <a:pt x="6885" y="2302"/>
                  </a:lnTo>
                  <a:cubicBezTo>
                    <a:pt x="6649" y="2361"/>
                    <a:pt x="6422" y="2410"/>
                    <a:pt x="6206" y="2459"/>
                  </a:cubicBezTo>
                  <a:cubicBezTo>
                    <a:pt x="6127" y="2479"/>
                    <a:pt x="6049" y="2499"/>
                    <a:pt x="5980" y="2518"/>
                  </a:cubicBezTo>
                  <a:cubicBezTo>
                    <a:pt x="5852" y="2558"/>
                    <a:pt x="5734" y="2587"/>
                    <a:pt x="5636" y="2627"/>
                  </a:cubicBezTo>
                  <a:cubicBezTo>
                    <a:pt x="5557" y="2646"/>
                    <a:pt x="5478" y="2676"/>
                    <a:pt x="5390" y="2715"/>
                  </a:cubicBezTo>
                  <a:cubicBezTo>
                    <a:pt x="5173" y="2823"/>
                    <a:pt x="4986" y="3079"/>
                    <a:pt x="4809" y="3433"/>
                  </a:cubicBezTo>
                  <a:cubicBezTo>
                    <a:pt x="4760" y="3541"/>
                    <a:pt x="4711" y="3640"/>
                    <a:pt x="4662" y="3767"/>
                  </a:cubicBezTo>
                  <a:cubicBezTo>
                    <a:pt x="4101" y="5134"/>
                    <a:pt x="3747" y="7357"/>
                    <a:pt x="3678" y="7819"/>
                  </a:cubicBezTo>
                  <a:cubicBezTo>
                    <a:pt x="3669" y="7869"/>
                    <a:pt x="3669" y="7898"/>
                    <a:pt x="3669" y="7898"/>
                  </a:cubicBezTo>
                  <a:lnTo>
                    <a:pt x="1672" y="8527"/>
                  </a:lnTo>
                  <a:lnTo>
                    <a:pt x="1446" y="8596"/>
                  </a:lnTo>
                  <a:lnTo>
                    <a:pt x="1466" y="8724"/>
                  </a:lnTo>
                  <a:lnTo>
                    <a:pt x="1859" y="10780"/>
                  </a:lnTo>
                  <a:cubicBezTo>
                    <a:pt x="1279" y="11183"/>
                    <a:pt x="767" y="11665"/>
                    <a:pt x="335" y="12225"/>
                  </a:cubicBezTo>
                  <a:cubicBezTo>
                    <a:pt x="0" y="12648"/>
                    <a:pt x="79" y="14251"/>
                    <a:pt x="266" y="15864"/>
                  </a:cubicBezTo>
                  <a:cubicBezTo>
                    <a:pt x="3114" y="14964"/>
                    <a:pt x="5921" y="13757"/>
                    <a:pt x="8778" y="13757"/>
                  </a:cubicBezTo>
                  <a:cubicBezTo>
                    <a:pt x="9354" y="13757"/>
                    <a:pt x="9933" y="13806"/>
                    <a:pt x="10514" y="13917"/>
                  </a:cubicBezTo>
                  <a:cubicBezTo>
                    <a:pt x="11881" y="14173"/>
                    <a:pt x="13130" y="14753"/>
                    <a:pt x="14369" y="15392"/>
                  </a:cubicBezTo>
                  <a:lnTo>
                    <a:pt x="14713" y="15569"/>
                  </a:lnTo>
                  <a:cubicBezTo>
                    <a:pt x="16110" y="16297"/>
                    <a:pt x="17496" y="17074"/>
                    <a:pt x="19001" y="17507"/>
                  </a:cubicBezTo>
                  <a:cubicBezTo>
                    <a:pt x="19911" y="17763"/>
                    <a:pt x="20852" y="17891"/>
                    <a:pt x="21792" y="17891"/>
                  </a:cubicBezTo>
                  <a:cubicBezTo>
                    <a:pt x="22801" y="17891"/>
                    <a:pt x="23811" y="17743"/>
                    <a:pt x="24784" y="17448"/>
                  </a:cubicBezTo>
                  <a:lnTo>
                    <a:pt x="24804" y="17448"/>
                  </a:lnTo>
                  <a:lnTo>
                    <a:pt x="25512" y="17202"/>
                  </a:lnTo>
                  <a:cubicBezTo>
                    <a:pt x="25512" y="17202"/>
                    <a:pt x="26751" y="13819"/>
                    <a:pt x="25512" y="9747"/>
                  </a:cubicBezTo>
                  <a:cubicBezTo>
                    <a:pt x="24273" y="5675"/>
                    <a:pt x="19798" y="2302"/>
                    <a:pt x="19798" y="2302"/>
                  </a:cubicBezTo>
                  <a:lnTo>
                    <a:pt x="19158" y="335"/>
                  </a:lnTo>
                  <a:cubicBezTo>
                    <a:pt x="19099" y="138"/>
                    <a:pt x="18913" y="1"/>
                    <a:pt x="186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0"/>
            <p:cNvSpPr/>
            <p:nvPr/>
          </p:nvSpPr>
          <p:spPr>
            <a:xfrm>
              <a:off x="7599434" y="1026887"/>
              <a:ext cx="167719" cy="173516"/>
            </a:xfrm>
            <a:custGeom>
              <a:rect b="b" l="l" r="r" t="t"/>
              <a:pathLst>
                <a:path extrusionOk="0" h="5028" w="4860">
                  <a:moveTo>
                    <a:pt x="4140" y="0"/>
                  </a:moveTo>
                  <a:cubicBezTo>
                    <a:pt x="4134" y="0"/>
                    <a:pt x="4128" y="1"/>
                    <a:pt x="4122" y="2"/>
                  </a:cubicBezTo>
                  <a:cubicBezTo>
                    <a:pt x="4053" y="21"/>
                    <a:pt x="4013" y="80"/>
                    <a:pt x="4023" y="149"/>
                  </a:cubicBezTo>
                  <a:lnTo>
                    <a:pt x="4594" y="2824"/>
                  </a:lnTo>
                  <a:lnTo>
                    <a:pt x="119" y="4791"/>
                  </a:lnTo>
                  <a:cubicBezTo>
                    <a:pt x="1" y="4850"/>
                    <a:pt x="40" y="5017"/>
                    <a:pt x="168" y="5027"/>
                  </a:cubicBezTo>
                  <a:cubicBezTo>
                    <a:pt x="178" y="5027"/>
                    <a:pt x="197" y="5027"/>
                    <a:pt x="217" y="5017"/>
                  </a:cubicBezTo>
                  <a:lnTo>
                    <a:pt x="4780" y="3011"/>
                  </a:lnTo>
                  <a:cubicBezTo>
                    <a:pt x="4830" y="2981"/>
                    <a:pt x="4859" y="2932"/>
                    <a:pt x="4849" y="2873"/>
                  </a:cubicBezTo>
                  <a:lnTo>
                    <a:pt x="4259" y="100"/>
                  </a:lnTo>
                  <a:cubicBezTo>
                    <a:pt x="4250" y="38"/>
                    <a:pt x="4194" y="0"/>
                    <a:pt x="4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0"/>
            <p:cNvSpPr/>
            <p:nvPr/>
          </p:nvSpPr>
          <p:spPr>
            <a:xfrm>
              <a:off x="7170100" y="795123"/>
              <a:ext cx="749764" cy="491146"/>
            </a:xfrm>
            <a:custGeom>
              <a:rect b="b" l="l" r="r" t="t"/>
              <a:pathLst>
                <a:path extrusionOk="0" h="14232" w="21726">
                  <a:moveTo>
                    <a:pt x="1653" y="0"/>
                  </a:moveTo>
                  <a:cubicBezTo>
                    <a:pt x="1653" y="0"/>
                    <a:pt x="1" y="3423"/>
                    <a:pt x="827" y="7495"/>
                  </a:cubicBezTo>
                  <a:cubicBezTo>
                    <a:pt x="1623" y="11487"/>
                    <a:pt x="4023" y="14123"/>
                    <a:pt x="4122" y="14231"/>
                  </a:cubicBezTo>
                  <a:lnTo>
                    <a:pt x="20162" y="6364"/>
                  </a:lnTo>
                  <a:cubicBezTo>
                    <a:pt x="20162" y="6364"/>
                    <a:pt x="21726" y="4062"/>
                    <a:pt x="19424" y="2341"/>
                  </a:cubicBezTo>
                  <a:lnTo>
                    <a:pt x="165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0"/>
            <p:cNvSpPr/>
            <p:nvPr/>
          </p:nvSpPr>
          <p:spPr>
            <a:xfrm>
              <a:off x="7170100" y="795123"/>
              <a:ext cx="163646" cy="491146"/>
            </a:xfrm>
            <a:custGeom>
              <a:rect b="b" l="l" r="r" t="t"/>
              <a:pathLst>
                <a:path extrusionOk="0" h="14232" w="4742">
                  <a:moveTo>
                    <a:pt x="1653" y="0"/>
                  </a:moveTo>
                  <a:cubicBezTo>
                    <a:pt x="1653" y="0"/>
                    <a:pt x="1" y="3423"/>
                    <a:pt x="827" y="7495"/>
                  </a:cubicBezTo>
                  <a:cubicBezTo>
                    <a:pt x="1623" y="11487"/>
                    <a:pt x="4023" y="14123"/>
                    <a:pt x="4122" y="14231"/>
                  </a:cubicBezTo>
                  <a:cubicBezTo>
                    <a:pt x="4122" y="14231"/>
                    <a:pt x="4741" y="11271"/>
                    <a:pt x="4535" y="7072"/>
                  </a:cubicBezTo>
                  <a:cubicBezTo>
                    <a:pt x="4328" y="2872"/>
                    <a:pt x="1653" y="0"/>
                    <a:pt x="16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0"/>
            <p:cNvSpPr/>
            <p:nvPr/>
          </p:nvSpPr>
          <p:spPr>
            <a:xfrm>
              <a:off x="7556331" y="1090729"/>
              <a:ext cx="253062" cy="246091"/>
            </a:xfrm>
            <a:custGeom>
              <a:rect b="b" l="l" r="r" t="t"/>
              <a:pathLst>
                <a:path extrusionOk="0" h="7131" w="7333">
                  <a:moveTo>
                    <a:pt x="4505" y="0"/>
                  </a:moveTo>
                  <a:lnTo>
                    <a:pt x="256" y="2076"/>
                  </a:lnTo>
                  <a:cubicBezTo>
                    <a:pt x="1" y="4456"/>
                    <a:pt x="1505" y="6668"/>
                    <a:pt x="1505" y="6668"/>
                  </a:cubicBezTo>
                  <a:lnTo>
                    <a:pt x="1692" y="7131"/>
                  </a:lnTo>
                  <a:lnTo>
                    <a:pt x="7003" y="5557"/>
                  </a:lnTo>
                  <a:cubicBezTo>
                    <a:pt x="7003" y="5557"/>
                    <a:pt x="7332" y="216"/>
                    <a:pt x="6915" y="216"/>
                  </a:cubicBezTo>
                  <a:cubicBezTo>
                    <a:pt x="6912" y="216"/>
                    <a:pt x="6908" y="216"/>
                    <a:pt x="6905" y="217"/>
                  </a:cubicBezTo>
                  <a:cubicBezTo>
                    <a:pt x="6472" y="315"/>
                    <a:pt x="5823" y="2105"/>
                    <a:pt x="5823" y="2105"/>
                  </a:cubicBezTo>
                  <a:cubicBezTo>
                    <a:pt x="5823" y="2105"/>
                    <a:pt x="5656" y="1299"/>
                    <a:pt x="5489" y="836"/>
                  </a:cubicBezTo>
                  <a:cubicBezTo>
                    <a:pt x="5331" y="374"/>
                    <a:pt x="4505" y="0"/>
                    <a:pt x="4505"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0"/>
            <p:cNvSpPr/>
            <p:nvPr/>
          </p:nvSpPr>
          <p:spPr>
            <a:xfrm>
              <a:off x="7599089" y="1259066"/>
              <a:ext cx="388997" cy="259688"/>
            </a:xfrm>
            <a:custGeom>
              <a:rect b="b" l="l" r="r" t="t"/>
              <a:pathLst>
                <a:path extrusionOk="0" h="7525" w="11272">
                  <a:moveTo>
                    <a:pt x="6256" y="1"/>
                  </a:moveTo>
                  <a:lnTo>
                    <a:pt x="1" y="1810"/>
                  </a:lnTo>
                  <a:lnTo>
                    <a:pt x="1191" y="7524"/>
                  </a:lnTo>
                  <a:lnTo>
                    <a:pt x="11272" y="5921"/>
                  </a:lnTo>
                  <a:cubicBezTo>
                    <a:pt x="10121" y="3167"/>
                    <a:pt x="6993" y="2263"/>
                    <a:pt x="6993" y="2263"/>
                  </a:cubicBezTo>
                  <a:lnTo>
                    <a:pt x="62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0"/>
            <p:cNvSpPr/>
            <p:nvPr/>
          </p:nvSpPr>
          <p:spPr>
            <a:xfrm>
              <a:off x="7594016" y="1252060"/>
              <a:ext cx="462986" cy="310107"/>
            </a:xfrm>
            <a:custGeom>
              <a:rect b="b" l="l" r="r" t="t"/>
              <a:pathLst>
                <a:path extrusionOk="0" h="8986" w="13416">
                  <a:moveTo>
                    <a:pt x="6568" y="1"/>
                  </a:moveTo>
                  <a:cubicBezTo>
                    <a:pt x="6556" y="1"/>
                    <a:pt x="6543" y="3"/>
                    <a:pt x="6531" y="7"/>
                  </a:cubicBezTo>
                  <a:lnTo>
                    <a:pt x="5950" y="174"/>
                  </a:lnTo>
                  <a:lnTo>
                    <a:pt x="2380" y="1226"/>
                  </a:lnTo>
                  <a:lnTo>
                    <a:pt x="325" y="1826"/>
                  </a:lnTo>
                  <a:lnTo>
                    <a:pt x="118" y="1895"/>
                  </a:lnTo>
                  <a:cubicBezTo>
                    <a:pt x="0" y="1954"/>
                    <a:pt x="40" y="2121"/>
                    <a:pt x="168" y="2121"/>
                  </a:cubicBezTo>
                  <a:lnTo>
                    <a:pt x="177" y="2121"/>
                  </a:lnTo>
                  <a:lnTo>
                    <a:pt x="443" y="2052"/>
                  </a:lnTo>
                  <a:lnTo>
                    <a:pt x="5931" y="430"/>
                  </a:lnTo>
                  <a:lnTo>
                    <a:pt x="6423" y="282"/>
                  </a:lnTo>
                  <a:lnTo>
                    <a:pt x="6482" y="263"/>
                  </a:lnTo>
                  <a:lnTo>
                    <a:pt x="7268" y="2466"/>
                  </a:lnTo>
                  <a:cubicBezTo>
                    <a:pt x="7278" y="2485"/>
                    <a:pt x="7298" y="2505"/>
                    <a:pt x="7318" y="2525"/>
                  </a:cubicBezTo>
                  <a:lnTo>
                    <a:pt x="7367" y="2544"/>
                  </a:lnTo>
                  <a:cubicBezTo>
                    <a:pt x="7396" y="2544"/>
                    <a:pt x="10484" y="3016"/>
                    <a:pt x="11960" y="6291"/>
                  </a:cubicBezTo>
                  <a:cubicBezTo>
                    <a:pt x="12402" y="7265"/>
                    <a:pt x="12766" y="8101"/>
                    <a:pt x="13071" y="8809"/>
                  </a:cubicBezTo>
                  <a:lnTo>
                    <a:pt x="13415" y="8986"/>
                  </a:lnTo>
                  <a:cubicBezTo>
                    <a:pt x="13091" y="8229"/>
                    <a:pt x="12687" y="7294"/>
                    <a:pt x="12186" y="6193"/>
                  </a:cubicBezTo>
                  <a:cubicBezTo>
                    <a:pt x="12166" y="6134"/>
                    <a:pt x="12137" y="6075"/>
                    <a:pt x="12107" y="6016"/>
                  </a:cubicBezTo>
                  <a:cubicBezTo>
                    <a:pt x="12068" y="5937"/>
                    <a:pt x="12028" y="5859"/>
                    <a:pt x="11989" y="5790"/>
                  </a:cubicBezTo>
                  <a:cubicBezTo>
                    <a:pt x="11065" y="4019"/>
                    <a:pt x="9422" y="2751"/>
                    <a:pt x="7485" y="2318"/>
                  </a:cubicBezTo>
                  <a:lnTo>
                    <a:pt x="6678" y="76"/>
                  </a:lnTo>
                  <a:cubicBezTo>
                    <a:pt x="6663" y="29"/>
                    <a:pt x="6616" y="1"/>
                    <a:pt x="65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0"/>
            <p:cNvSpPr/>
            <p:nvPr/>
          </p:nvSpPr>
          <p:spPr>
            <a:xfrm>
              <a:off x="8004679" y="1246849"/>
              <a:ext cx="184180" cy="213858"/>
            </a:xfrm>
            <a:custGeom>
              <a:rect b="b" l="l" r="r" t="t"/>
              <a:pathLst>
                <a:path extrusionOk="0" h="6197" w="5337">
                  <a:moveTo>
                    <a:pt x="5182" y="0"/>
                  </a:moveTo>
                  <a:cubicBezTo>
                    <a:pt x="5157" y="0"/>
                    <a:pt x="5130" y="9"/>
                    <a:pt x="5105" y="30"/>
                  </a:cubicBezTo>
                  <a:lnTo>
                    <a:pt x="40" y="5990"/>
                  </a:lnTo>
                  <a:cubicBezTo>
                    <a:pt x="1" y="6039"/>
                    <a:pt x="10" y="6118"/>
                    <a:pt x="60" y="6167"/>
                  </a:cubicBezTo>
                  <a:cubicBezTo>
                    <a:pt x="79" y="6177"/>
                    <a:pt x="109" y="6196"/>
                    <a:pt x="138" y="6196"/>
                  </a:cubicBezTo>
                  <a:cubicBezTo>
                    <a:pt x="168" y="6187"/>
                    <a:pt x="207" y="6177"/>
                    <a:pt x="227" y="6147"/>
                  </a:cubicBezTo>
                  <a:lnTo>
                    <a:pt x="5292" y="187"/>
                  </a:lnTo>
                  <a:cubicBezTo>
                    <a:pt x="5337" y="97"/>
                    <a:pt x="5266" y="0"/>
                    <a:pt x="5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2" name="Google Shape;1092;p30"/>
          <p:cNvGrpSpPr/>
          <p:nvPr/>
        </p:nvGrpSpPr>
        <p:grpSpPr>
          <a:xfrm rot="-270074">
            <a:off x="7520601" y="3713015"/>
            <a:ext cx="1358577" cy="1259963"/>
            <a:chOff x="-2401400" y="2614784"/>
            <a:chExt cx="2401395" cy="2227841"/>
          </a:xfrm>
        </p:grpSpPr>
        <p:sp>
          <p:nvSpPr>
            <p:cNvPr id="1093" name="Google Shape;1093;p30"/>
            <p:cNvSpPr/>
            <p:nvPr/>
          </p:nvSpPr>
          <p:spPr>
            <a:xfrm>
              <a:off x="-2401400" y="2614784"/>
              <a:ext cx="2401395" cy="2227841"/>
            </a:xfrm>
            <a:custGeom>
              <a:rect b="b" l="l" r="r" t="t"/>
              <a:pathLst>
                <a:path extrusionOk="0" h="55056" w="59345">
                  <a:moveTo>
                    <a:pt x="35258" y="0"/>
                  </a:moveTo>
                  <a:cubicBezTo>
                    <a:pt x="35242" y="0"/>
                    <a:pt x="35226" y="0"/>
                    <a:pt x="35209" y="1"/>
                  </a:cubicBezTo>
                  <a:cubicBezTo>
                    <a:pt x="34698" y="1"/>
                    <a:pt x="34196" y="89"/>
                    <a:pt x="33724" y="266"/>
                  </a:cubicBezTo>
                  <a:cubicBezTo>
                    <a:pt x="33292" y="423"/>
                    <a:pt x="32888" y="640"/>
                    <a:pt x="32525" y="915"/>
                  </a:cubicBezTo>
                  <a:cubicBezTo>
                    <a:pt x="31895" y="492"/>
                    <a:pt x="31157" y="256"/>
                    <a:pt x="30390" y="256"/>
                  </a:cubicBezTo>
                  <a:cubicBezTo>
                    <a:pt x="30312" y="256"/>
                    <a:pt x="30233" y="266"/>
                    <a:pt x="30164" y="266"/>
                  </a:cubicBezTo>
                  <a:cubicBezTo>
                    <a:pt x="29417" y="315"/>
                    <a:pt x="28709" y="591"/>
                    <a:pt x="28109" y="1043"/>
                  </a:cubicBezTo>
                  <a:cubicBezTo>
                    <a:pt x="27519" y="630"/>
                    <a:pt x="26811" y="384"/>
                    <a:pt x="26083" y="345"/>
                  </a:cubicBezTo>
                  <a:lnTo>
                    <a:pt x="25925" y="345"/>
                  </a:lnTo>
                  <a:cubicBezTo>
                    <a:pt x="24726" y="355"/>
                    <a:pt x="23614" y="955"/>
                    <a:pt x="22945" y="1948"/>
                  </a:cubicBezTo>
                  <a:cubicBezTo>
                    <a:pt x="21028" y="1997"/>
                    <a:pt x="19375" y="3335"/>
                    <a:pt x="18923" y="5203"/>
                  </a:cubicBezTo>
                  <a:cubicBezTo>
                    <a:pt x="18215" y="5351"/>
                    <a:pt x="17556" y="5675"/>
                    <a:pt x="17005" y="6147"/>
                  </a:cubicBezTo>
                  <a:cubicBezTo>
                    <a:pt x="16543" y="6550"/>
                    <a:pt x="16179" y="7042"/>
                    <a:pt x="15923" y="7603"/>
                  </a:cubicBezTo>
                  <a:lnTo>
                    <a:pt x="15746" y="7613"/>
                  </a:lnTo>
                  <a:cubicBezTo>
                    <a:pt x="14271" y="7691"/>
                    <a:pt x="13140" y="8930"/>
                    <a:pt x="13189" y="10406"/>
                  </a:cubicBezTo>
                  <a:lnTo>
                    <a:pt x="13189" y="10524"/>
                  </a:lnTo>
                  <a:cubicBezTo>
                    <a:pt x="13209" y="11183"/>
                    <a:pt x="13465" y="11812"/>
                    <a:pt x="13917" y="12294"/>
                  </a:cubicBezTo>
                  <a:lnTo>
                    <a:pt x="13406" y="28492"/>
                  </a:lnTo>
                  <a:lnTo>
                    <a:pt x="12835" y="28570"/>
                  </a:lnTo>
                  <a:cubicBezTo>
                    <a:pt x="12196" y="28049"/>
                    <a:pt x="11439" y="27685"/>
                    <a:pt x="10622" y="27508"/>
                  </a:cubicBezTo>
                  <a:cubicBezTo>
                    <a:pt x="10246" y="27427"/>
                    <a:pt x="9870" y="27387"/>
                    <a:pt x="9500" y="27387"/>
                  </a:cubicBezTo>
                  <a:cubicBezTo>
                    <a:pt x="7066" y="27387"/>
                    <a:pt x="4876" y="29085"/>
                    <a:pt x="4338" y="31560"/>
                  </a:cubicBezTo>
                  <a:cubicBezTo>
                    <a:pt x="4181" y="32308"/>
                    <a:pt x="4190" y="33075"/>
                    <a:pt x="4348" y="33812"/>
                  </a:cubicBezTo>
                  <a:lnTo>
                    <a:pt x="3945" y="33862"/>
                  </a:lnTo>
                  <a:cubicBezTo>
                    <a:pt x="3099" y="33960"/>
                    <a:pt x="2479" y="34698"/>
                    <a:pt x="2538" y="35543"/>
                  </a:cubicBezTo>
                  <a:cubicBezTo>
                    <a:pt x="2538" y="35573"/>
                    <a:pt x="2617" y="37992"/>
                    <a:pt x="1319" y="38346"/>
                  </a:cubicBezTo>
                  <a:cubicBezTo>
                    <a:pt x="493" y="38582"/>
                    <a:pt x="1" y="39438"/>
                    <a:pt x="207" y="40274"/>
                  </a:cubicBezTo>
                  <a:lnTo>
                    <a:pt x="2519" y="49518"/>
                  </a:lnTo>
                  <a:cubicBezTo>
                    <a:pt x="2686" y="50227"/>
                    <a:pt x="3315" y="50728"/>
                    <a:pt x="4043" y="50728"/>
                  </a:cubicBezTo>
                  <a:cubicBezTo>
                    <a:pt x="4171" y="50728"/>
                    <a:pt x="4299" y="50708"/>
                    <a:pt x="4417" y="50689"/>
                  </a:cubicBezTo>
                  <a:cubicBezTo>
                    <a:pt x="4584" y="50649"/>
                    <a:pt x="4761" y="50640"/>
                    <a:pt x="4938" y="50640"/>
                  </a:cubicBezTo>
                  <a:cubicBezTo>
                    <a:pt x="6285" y="50640"/>
                    <a:pt x="6728" y="51466"/>
                    <a:pt x="6934" y="52076"/>
                  </a:cubicBezTo>
                  <a:cubicBezTo>
                    <a:pt x="7154" y="52733"/>
                    <a:pt x="7764" y="53157"/>
                    <a:pt x="8438" y="53157"/>
                  </a:cubicBezTo>
                  <a:cubicBezTo>
                    <a:pt x="8520" y="53157"/>
                    <a:pt x="8602" y="53150"/>
                    <a:pt x="8685" y="53138"/>
                  </a:cubicBezTo>
                  <a:lnTo>
                    <a:pt x="18726" y="51613"/>
                  </a:lnTo>
                  <a:cubicBezTo>
                    <a:pt x="19503" y="53679"/>
                    <a:pt x="21480" y="55046"/>
                    <a:pt x="23683" y="55055"/>
                  </a:cubicBezTo>
                  <a:cubicBezTo>
                    <a:pt x="25286" y="55055"/>
                    <a:pt x="26801" y="54328"/>
                    <a:pt x="27804" y="53088"/>
                  </a:cubicBezTo>
                  <a:cubicBezTo>
                    <a:pt x="29554" y="53433"/>
                    <a:pt x="31335" y="53600"/>
                    <a:pt x="33124" y="53610"/>
                  </a:cubicBezTo>
                  <a:cubicBezTo>
                    <a:pt x="33331" y="53610"/>
                    <a:pt x="33528" y="53600"/>
                    <a:pt x="33724" y="53600"/>
                  </a:cubicBezTo>
                  <a:cubicBezTo>
                    <a:pt x="39006" y="53482"/>
                    <a:pt x="43795" y="52007"/>
                    <a:pt x="47582" y="49351"/>
                  </a:cubicBezTo>
                  <a:cubicBezTo>
                    <a:pt x="52342" y="46007"/>
                    <a:pt x="55558" y="40874"/>
                    <a:pt x="56472" y="35120"/>
                  </a:cubicBezTo>
                  <a:cubicBezTo>
                    <a:pt x="59344" y="32858"/>
                    <a:pt x="59108" y="28433"/>
                    <a:pt x="56020" y="26495"/>
                  </a:cubicBezTo>
                  <a:cubicBezTo>
                    <a:pt x="55676" y="25227"/>
                    <a:pt x="55213" y="23997"/>
                    <a:pt x="54643" y="22817"/>
                  </a:cubicBezTo>
                  <a:cubicBezTo>
                    <a:pt x="53669" y="20821"/>
                    <a:pt x="52479" y="19208"/>
                    <a:pt x="51093" y="18028"/>
                  </a:cubicBezTo>
                  <a:cubicBezTo>
                    <a:pt x="51161" y="17900"/>
                    <a:pt x="51230" y="17772"/>
                    <a:pt x="51289" y="17644"/>
                  </a:cubicBezTo>
                  <a:cubicBezTo>
                    <a:pt x="51850" y="16287"/>
                    <a:pt x="51230" y="14723"/>
                    <a:pt x="49883" y="14123"/>
                  </a:cubicBezTo>
                  <a:lnTo>
                    <a:pt x="49598" y="14005"/>
                  </a:lnTo>
                  <a:cubicBezTo>
                    <a:pt x="49726" y="12992"/>
                    <a:pt x="49499" y="11969"/>
                    <a:pt x="48958" y="11104"/>
                  </a:cubicBezTo>
                  <a:cubicBezTo>
                    <a:pt x="48339" y="10170"/>
                    <a:pt x="47346" y="9530"/>
                    <a:pt x="46234" y="9363"/>
                  </a:cubicBezTo>
                  <a:cubicBezTo>
                    <a:pt x="46185" y="9009"/>
                    <a:pt x="46097" y="8655"/>
                    <a:pt x="45979" y="8311"/>
                  </a:cubicBezTo>
                  <a:cubicBezTo>
                    <a:pt x="45516" y="7032"/>
                    <a:pt x="44543" y="6039"/>
                    <a:pt x="43372" y="5665"/>
                  </a:cubicBezTo>
                  <a:cubicBezTo>
                    <a:pt x="43028" y="5557"/>
                    <a:pt x="42674" y="5508"/>
                    <a:pt x="42310" y="5508"/>
                  </a:cubicBezTo>
                  <a:cubicBezTo>
                    <a:pt x="42094" y="5508"/>
                    <a:pt x="41877" y="5528"/>
                    <a:pt x="41671" y="5567"/>
                  </a:cubicBezTo>
                  <a:cubicBezTo>
                    <a:pt x="41514" y="5282"/>
                    <a:pt x="41317" y="5016"/>
                    <a:pt x="41100" y="4780"/>
                  </a:cubicBezTo>
                  <a:cubicBezTo>
                    <a:pt x="40648" y="4288"/>
                    <a:pt x="40058" y="3934"/>
                    <a:pt x="39399" y="3767"/>
                  </a:cubicBezTo>
                  <a:cubicBezTo>
                    <a:pt x="39153" y="2420"/>
                    <a:pt x="38484" y="1318"/>
                    <a:pt x="37481" y="659"/>
                  </a:cubicBezTo>
                  <a:cubicBezTo>
                    <a:pt x="36816" y="235"/>
                    <a:pt x="36047" y="0"/>
                    <a:pt x="35258"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0"/>
            <p:cNvSpPr/>
            <p:nvPr/>
          </p:nvSpPr>
          <p:spPr>
            <a:xfrm>
              <a:off x="-1887604" y="3278628"/>
              <a:ext cx="1805993" cy="1436143"/>
            </a:xfrm>
            <a:custGeom>
              <a:rect b="b" l="l" r="r" t="t"/>
              <a:pathLst>
                <a:path extrusionOk="0" h="35491" w="44631">
                  <a:moveTo>
                    <a:pt x="29192" y="0"/>
                  </a:moveTo>
                  <a:cubicBezTo>
                    <a:pt x="27433" y="0"/>
                    <a:pt x="25665" y="327"/>
                    <a:pt x="24125" y="1151"/>
                  </a:cubicBezTo>
                  <a:cubicBezTo>
                    <a:pt x="20250" y="3226"/>
                    <a:pt x="18303" y="8143"/>
                    <a:pt x="14143" y="9549"/>
                  </a:cubicBezTo>
                  <a:cubicBezTo>
                    <a:pt x="11773" y="10356"/>
                    <a:pt x="9137" y="9825"/>
                    <a:pt x="6698" y="10415"/>
                  </a:cubicBezTo>
                  <a:cubicBezTo>
                    <a:pt x="4643" y="10916"/>
                    <a:pt x="2853" y="12175"/>
                    <a:pt x="1682" y="13946"/>
                  </a:cubicBezTo>
                  <a:cubicBezTo>
                    <a:pt x="119" y="16365"/>
                    <a:pt x="1" y="19807"/>
                    <a:pt x="512" y="22580"/>
                  </a:cubicBezTo>
                  <a:cubicBezTo>
                    <a:pt x="1171" y="26131"/>
                    <a:pt x="3187" y="28914"/>
                    <a:pt x="5892" y="30979"/>
                  </a:cubicBezTo>
                  <a:cubicBezTo>
                    <a:pt x="9905" y="34028"/>
                    <a:pt x="15432" y="35490"/>
                    <a:pt x="20313" y="35490"/>
                  </a:cubicBezTo>
                  <a:cubicBezTo>
                    <a:pt x="20503" y="35490"/>
                    <a:pt x="20692" y="35488"/>
                    <a:pt x="20880" y="35484"/>
                  </a:cubicBezTo>
                  <a:cubicBezTo>
                    <a:pt x="25483" y="35375"/>
                    <a:pt x="30036" y="34195"/>
                    <a:pt x="33842" y="31520"/>
                  </a:cubicBezTo>
                  <a:cubicBezTo>
                    <a:pt x="41671" y="26013"/>
                    <a:pt x="44631" y="15696"/>
                    <a:pt x="40392" y="6992"/>
                  </a:cubicBezTo>
                  <a:cubicBezTo>
                    <a:pt x="39605" y="5380"/>
                    <a:pt x="38582" y="3855"/>
                    <a:pt x="37215" y="2685"/>
                  </a:cubicBezTo>
                  <a:cubicBezTo>
                    <a:pt x="35150" y="934"/>
                    <a:pt x="32416" y="108"/>
                    <a:pt x="29712" y="10"/>
                  </a:cubicBezTo>
                  <a:cubicBezTo>
                    <a:pt x="29539" y="4"/>
                    <a:pt x="29365" y="0"/>
                    <a:pt x="291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0"/>
            <p:cNvSpPr/>
            <p:nvPr/>
          </p:nvSpPr>
          <p:spPr>
            <a:xfrm>
              <a:off x="-1639386" y="4473666"/>
              <a:ext cx="355525" cy="299724"/>
            </a:xfrm>
            <a:custGeom>
              <a:rect b="b" l="l" r="r" t="t"/>
              <a:pathLst>
                <a:path extrusionOk="0" h="7407" w="8786">
                  <a:moveTo>
                    <a:pt x="4703" y="1"/>
                  </a:moveTo>
                  <a:cubicBezTo>
                    <a:pt x="1910" y="1"/>
                    <a:pt x="1" y="3173"/>
                    <a:pt x="1626" y="5706"/>
                  </a:cubicBezTo>
                  <a:cubicBezTo>
                    <a:pt x="2321" y="6777"/>
                    <a:pt x="3500" y="7407"/>
                    <a:pt x="4740" y="7407"/>
                  </a:cubicBezTo>
                  <a:cubicBezTo>
                    <a:pt x="4956" y="7407"/>
                    <a:pt x="5175" y="7388"/>
                    <a:pt x="5393" y="7348"/>
                  </a:cubicBezTo>
                  <a:cubicBezTo>
                    <a:pt x="6868" y="7073"/>
                    <a:pt x="8039" y="5952"/>
                    <a:pt x="8353" y="4486"/>
                  </a:cubicBezTo>
                  <a:cubicBezTo>
                    <a:pt x="8786" y="2490"/>
                    <a:pt x="7517" y="533"/>
                    <a:pt x="5521" y="90"/>
                  </a:cubicBezTo>
                  <a:cubicBezTo>
                    <a:pt x="5242" y="30"/>
                    <a:pt x="4968" y="1"/>
                    <a:pt x="47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30"/>
            <p:cNvSpPr/>
            <p:nvPr/>
          </p:nvSpPr>
          <p:spPr>
            <a:xfrm>
              <a:off x="-445075" y="3713150"/>
              <a:ext cx="355566" cy="299481"/>
            </a:xfrm>
            <a:custGeom>
              <a:rect b="b" l="l" r="r" t="t"/>
              <a:pathLst>
                <a:path extrusionOk="0" h="7401" w="8787">
                  <a:moveTo>
                    <a:pt x="4703" y="1"/>
                  </a:moveTo>
                  <a:cubicBezTo>
                    <a:pt x="1910" y="1"/>
                    <a:pt x="1" y="3173"/>
                    <a:pt x="1626" y="5706"/>
                  </a:cubicBezTo>
                  <a:cubicBezTo>
                    <a:pt x="2310" y="6772"/>
                    <a:pt x="3487" y="7401"/>
                    <a:pt x="4721" y="7401"/>
                  </a:cubicBezTo>
                  <a:cubicBezTo>
                    <a:pt x="4944" y="7401"/>
                    <a:pt x="5169" y="7380"/>
                    <a:pt x="5393" y="7338"/>
                  </a:cubicBezTo>
                  <a:cubicBezTo>
                    <a:pt x="6868" y="7073"/>
                    <a:pt x="8039" y="5951"/>
                    <a:pt x="8353" y="4486"/>
                  </a:cubicBezTo>
                  <a:cubicBezTo>
                    <a:pt x="8786" y="2490"/>
                    <a:pt x="7518" y="523"/>
                    <a:pt x="5521" y="90"/>
                  </a:cubicBezTo>
                  <a:cubicBezTo>
                    <a:pt x="5242" y="29"/>
                    <a:pt x="4968" y="1"/>
                    <a:pt x="47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0"/>
            <p:cNvSpPr/>
            <p:nvPr/>
          </p:nvSpPr>
          <p:spPr>
            <a:xfrm>
              <a:off x="-2212788" y="3782711"/>
              <a:ext cx="355485" cy="299441"/>
            </a:xfrm>
            <a:custGeom>
              <a:rect b="b" l="l" r="r" t="t"/>
              <a:pathLst>
                <a:path extrusionOk="0" h="7400" w="8785">
                  <a:moveTo>
                    <a:pt x="4693" y="1"/>
                  </a:moveTo>
                  <a:cubicBezTo>
                    <a:pt x="1904" y="1"/>
                    <a:pt x="0" y="3177"/>
                    <a:pt x="1624" y="5698"/>
                  </a:cubicBezTo>
                  <a:cubicBezTo>
                    <a:pt x="2311" y="6769"/>
                    <a:pt x="3496" y="7399"/>
                    <a:pt x="4737" y="7399"/>
                  </a:cubicBezTo>
                  <a:cubicBezTo>
                    <a:pt x="4954" y="7399"/>
                    <a:pt x="5173" y="7380"/>
                    <a:pt x="5391" y="7340"/>
                  </a:cubicBezTo>
                  <a:cubicBezTo>
                    <a:pt x="6866" y="7075"/>
                    <a:pt x="8037" y="5944"/>
                    <a:pt x="8351" y="4478"/>
                  </a:cubicBezTo>
                  <a:cubicBezTo>
                    <a:pt x="8784" y="2492"/>
                    <a:pt x="7515" y="525"/>
                    <a:pt x="5519" y="92"/>
                  </a:cubicBezTo>
                  <a:cubicBezTo>
                    <a:pt x="5237" y="30"/>
                    <a:pt x="4961" y="1"/>
                    <a:pt x="4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0"/>
            <p:cNvSpPr/>
            <p:nvPr/>
          </p:nvSpPr>
          <p:spPr>
            <a:xfrm>
              <a:off x="-1719509" y="2674957"/>
              <a:ext cx="1264248" cy="562706"/>
            </a:xfrm>
            <a:custGeom>
              <a:rect b="b" l="l" r="r" t="t"/>
              <a:pathLst>
                <a:path extrusionOk="0" h="13906" w="31243">
                  <a:moveTo>
                    <a:pt x="18202" y="1"/>
                  </a:moveTo>
                  <a:cubicBezTo>
                    <a:pt x="17891" y="1"/>
                    <a:pt x="17578" y="55"/>
                    <a:pt x="17277" y="166"/>
                  </a:cubicBezTo>
                  <a:cubicBezTo>
                    <a:pt x="16509" y="461"/>
                    <a:pt x="15880" y="1031"/>
                    <a:pt x="15506" y="1759"/>
                  </a:cubicBezTo>
                  <a:cubicBezTo>
                    <a:pt x="15208" y="863"/>
                    <a:pt x="14368" y="259"/>
                    <a:pt x="13434" y="259"/>
                  </a:cubicBezTo>
                  <a:cubicBezTo>
                    <a:pt x="13384" y="259"/>
                    <a:pt x="13334" y="261"/>
                    <a:pt x="13284" y="264"/>
                  </a:cubicBezTo>
                  <a:cubicBezTo>
                    <a:pt x="12290" y="323"/>
                    <a:pt x="11464" y="1051"/>
                    <a:pt x="11277" y="2034"/>
                  </a:cubicBezTo>
                  <a:cubicBezTo>
                    <a:pt x="10874" y="1130"/>
                    <a:pt x="10009" y="392"/>
                    <a:pt x="9025" y="343"/>
                  </a:cubicBezTo>
                  <a:cubicBezTo>
                    <a:pt x="8997" y="341"/>
                    <a:pt x="8968" y="341"/>
                    <a:pt x="8939" y="341"/>
                  </a:cubicBezTo>
                  <a:cubicBezTo>
                    <a:pt x="7984" y="341"/>
                    <a:pt x="7028" y="1129"/>
                    <a:pt x="7019" y="2084"/>
                  </a:cubicBezTo>
                  <a:cubicBezTo>
                    <a:pt x="6716" y="1979"/>
                    <a:pt x="6414" y="1930"/>
                    <a:pt x="6119" y="1930"/>
                  </a:cubicBezTo>
                  <a:cubicBezTo>
                    <a:pt x="4480" y="1930"/>
                    <a:pt x="3099" y="3441"/>
                    <a:pt x="3449" y="5191"/>
                  </a:cubicBezTo>
                  <a:cubicBezTo>
                    <a:pt x="3227" y="5135"/>
                    <a:pt x="3006" y="5108"/>
                    <a:pt x="2790" y="5108"/>
                  </a:cubicBezTo>
                  <a:cubicBezTo>
                    <a:pt x="1276" y="5108"/>
                    <a:pt x="1" y="6423"/>
                    <a:pt x="164" y="8024"/>
                  </a:cubicBezTo>
                  <a:cubicBezTo>
                    <a:pt x="174" y="8034"/>
                    <a:pt x="184" y="8043"/>
                    <a:pt x="194" y="8053"/>
                  </a:cubicBezTo>
                  <a:cubicBezTo>
                    <a:pt x="774" y="8870"/>
                    <a:pt x="1639" y="9440"/>
                    <a:pt x="2623" y="9656"/>
                  </a:cubicBezTo>
                  <a:cubicBezTo>
                    <a:pt x="3980" y="9971"/>
                    <a:pt x="5347" y="10256"/>
                    <a:pt x="6714" y="10512"/>
                  </a:cubicBezTo>
                  <a:cubicBezTo>
                    <a:pt x="8032" y="10768"/>
                    <a:pt x="9340" y="11004"/>
                    <a:pt x="10648" y="11240"/>
                  </a:cubicBezTo>
                  <a:lnTo>
                    <a:pt x="22637" y="13403"/>
                  </a:lnTo>
                  <a:cubicBezTo>
                    <a:pt x="23591" y="13571"/>
                    <a:pt x="24564" y="13718"/>
                    <a:pt x="25548" y="13807"/>
                  </a:cubicBezTo>
                  <a:cubicBezTo>
                    <a:pt x="26166" y="13872"/>
                    <a:pt x="26786" y="13905"/>
                    <a:pt x="27405" y="13905"/>
                  </a:cubicBezTo>
                  <a:cubicBezTo>
                    <a:pt x="28273" y="13905"/>
                    <a:pt x="29138" y="13840"/>
                    <a:pt x="29993" y="13708"/>
                  </a:cubicBezTo>
                  <a:cubicBezTo>
                    <a:pt x="30200" y="13679"/>
                    <a:pt x="30406" y="13639"/>
                    <a:pt x="30603" y="13590"/>
                  </a:cubicBezTo>
                  <a:cubicBezTo>
                    <a:pt x="31163" y="12607"/>
                    <a:pt x="31242" y="11328"/>
                    <a:pt x="30632" y="10374"/>
                  </a:cubicBezTo>
                  <a:cubicBezTo>
                    <a:pt x="30213" y="9728"/>
                    <a:pt x="29437" y="9321"/>
                    <a:pt x="28686" y="9321"/>
                  </a:cubicBezTo>
                  <a:cubicBezTo>
                    <a:pt x="28329" y="9321"/>
                    <a:pt x="27977" y="9414"/>
                    <a:pt x="27672" y="9617"/>
                  </a:cubicBezTo>
                  <a:cubicBezTo>
                    <a:pt x="27760" y="8830"/>
                    <a:pt x="27751" y="8014"/>
                    <a:pt x="27485" y="7257"/>
                  </a:cubicBezTo>
                  <a:cubicBezTo>
                    <a:pt x="27210" y="6509"/>
                    <a:pt x="26649" y="5840"/>
                    <a:pt x="25882" y="5595"/>
                  </a:cubicBezTo>
                  <a:cubicBezTo>
                    <a:pt x="25699" y="5535"/>
                    <a:pt x="25506" y="5506"/>
                    <a:pt x="25313" y="5506"/>
                  </a:cubicBezTo>
                  <a:cubicBezTo>
                    <a:pt x="24706" y="5506"/>
                    <a:pt x="24098" y="5793"/>
                    <a:pt x="23807" y="6322"/>
                  </a:cubicBezTo>
                  <a:cubicBezTo>
                    <a:pt x="23659" y="5585"/>
                    <a:pt x="23453" y="4827"/>
                    <a:pt x="22941" y="4267"/>
                  </a:cubicBezTo>
                  <a:cubicBezTo>
                    <a:pt x="22605" y="3904"/>
                    <a:pt x="22101" y="3665"/>
                    <a:pt x="21617" y="3665"/>
                  </a:cubicBezTo>
                  <a:cubicBezTo>
                    <a:pt x="21366" y="3665"/>
                    <a:pt x="21120" y="3729"/>
                    <a:pt x="20906" y="3873"/>
                  </a:cubicBezTo>
                  <a:cubicBezTo>
                    <a:pt x="21014" y="2575"/>
                    <a:pt x="20699" y="1110"/>
                    <a:pt x="19617" y="402"/>
                  </a:cubicBezTo>
                  <a:cubicBezTo>
                    <a:pt x="19184" y="137"/>
                    <a:pt x="18695" y="1"/>
                    <a:pt x="182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0"/>
            <p:cNvSpPr/>
            <p:nvPr/>
          </p:nvSpPr>
          <p:spPr>
            <a:xfrm>
              <a:off x="-1719509" y="2674957"/>
              <a:ext cx="1264248" cy="562706"/>
            </a:xfrm>
            <a:custGeom>
              <a:rect b="b" l="l" r="r" t="t"/>
              <a:pathLst>
                <a:path extrusionOk="0" h="13906" w="31243">
                  <a:moveTo>
                    <a:pt x="18202" y="1"/>
                  </a:moveTo>
                  <a:cubicBezTo>
                    <a:pt x="17891" y="1"/>
                    <a:pt x="17578" y="55"/>
                    <a:pt x="17277" y="166"/>
                  </a:cubicBezTo>
                  <a:cubicBezTo>
                    <a:pt x="16509" y="461"/>
                    <a:pt x="15880" y="1031"/>
                    <a:pt x="15506" y="1759"/>
                  </a:cubicBezTo>
                  <a:cubicBezTo>
                    <a:pt x="15208" y="863"/>
                    <a:pt x="14368" y="259"/>
                    <a:pt x="13434" y="259"/>
                  </a:cubicBezTo>
                  <a:cubicBezTo>
                    <a:pt x="13384" y="259"/>
                    <a:pt x="13334" y="261"/>
                    <a:pt x="13284" y="264"/>
                  </a:cubicBezTo>
                  <a:cubicBezTo>
                    <a:pt x="12290" y="323"/>
                    <a:pt x="11464" y="1051"/>
                    <a:pt x="11277" y="2034"/>
                  </a:cubicBezTo>
                  <a:cubicBezTo>
                    <a:pt x="10874" y="1130"/>
                    <a:pt x="10009" y="392"/>
                    <a:pt x="9025" y="343"/>
                  </a:cubicBezTo>
                  <a:cubicBezTo>
                    <a:pt x="8997" y="341"/>
                    <a:pt x="8968" y="341"/>
                    <a:pt x="8939" y="341"/>
                  </a:cubicBezTo>
                  <a:cubicBezTo>
                    <a:pt x="7984" y="341"/>
                    <a:pt x="7028" y="1129"/>
                    <a:pt x="7019" y="2084"/>
                  </a:cubicBezTo>
                  <a:cubicBezTo>
                    <a:pt x="6716" y="1979"/>
                    <a:pt x="6414" y="1930"/>
                    <a:pt x="6119" y="1930"/>
                  </a:cubicBezTo>
                  <a:cubicBezTo>
                    <a:pt x="4480" y="1930"/>
                    <a:pt x="3099" y="3441"/>
                    <a:pt x="3449" y="5191"/>
                  </a:cubicBezTo>
                  <a:cubicBezTo>
                    <a:pt x="3227" y="5135"/>
                    <a:pt x="3006" y="5108"/>
                    <a:pt x="2790" y="5108"/>
                  </a:cubicBezTo>
                  <a:cubicBezTo>
                    <a:pt x="1276" y="5108"/>
                    <a:pt x="1" y="6423"/>
                    <a:pt x="164" y="8024"/>
                  </a:cubicBezTo>
                  <a:cubicBezTo>
                    <a:pt x="174" y="8034"/>
                    <a:pt x="184" y="8043"/>
                    <a:pt x="194" y="8053"/>
                  </a:cubicBezTo>
                  <a:cubicBezTo>
                    <a:pt x="774" y="8870"/>
                    <a:pt x="1639" y="9440"/>
                    <a:pt x="2623" y="9656"/>
                  </a:cubicBezTo>
                  <a:cubicBezTo>
                    <a:pt x="3980" y="9971"/>
                    <a:pt x="5347" y="10256"/>
                    <a:pt x="6714" y="10512"/>
                  </a:cubicBezTo>
                  <a:cubicBezTo>
                    <a:pt x="8032" y="10768"/>
                    <a:pt x="9340" y="11004"/>
                    <a:pt x="10648" y="11240"/>
                  </a:cubicBezTo>
                  <a:lnTo>
                    <a:pt x="22637" y="13403"/>
                  </a:lnTo>
                  <a:cubicBezTo>
                    <a:pt x="23591" y="13571"/>
                    <a:pt x="24564" y="13718"/>
                    <a:pt x="25548" y="13807"/>
                  </a:cubicBezTo>
                  <a:cubicBezTo>
                    <a:pt x="26166" y="13872"/>
                    <a:pt x="26786" y="13905"/>
                    <a:pt x="27405" y="13905"/>
                  </a:cubicBezTo>
                  <a:cubicBezTo>
                    <a:pt x="28273" y="13905"/>
                    <a:pt x="29138" y="13840"/>
                    <a:pt x="29993" y="13708"/>
                  </a:cubicBezTo>
                  <a:cubicBezTo>
                    <a:pt x="30200" y="13679"/>
                    <a:pt x="30406" y="13639"/>
                    <a:pt x="30603" y="13590"/>
                  </a:cubicBezTo>
                  <a:cubicBezTo>
                    <a:pt x="31163" y="12607"/>
                    <a:pt x="31242" y="11328"/>
                    <a:pt x="30632" y="10374"/>
                  </a:cubicBezTo>
                  <a:cubicBezTo>
                    <a:pt x="30213" y="9728"/>
                    <a:pt x="29437" y="9321"/>
                    <a:pt x="28686" y="9321"/>
                  </a:cubicBezTo>
                  <a:cubicBezTo>
                    <a:pt x="28329" y="9321"/>
                    <a:pt x="27977" y="9414"/>
                    <a:pt x="27672" y="9617"/>
                  </a:cubicBezTo>
                  <a:cubicBezTo>
                    <a:pt x="27760" y="8830"/>
                    <a:pt x="27751" y="8014"/>
                    <a:pt x="27485" y="7257"/>
                  </a:cubicBezTo>
                  <a:cubicBezTo>
                    <a:pt x="27210" y="6509"/>
                    <a:pt x="26649" y="5840"/>
                    <a:pt x="25882" y="5595"/>
                  </a:cubicBezTo>
                  <a:cubicBezTo>
                    <a:pt x="25699" y="5535"/>
                    <a:pt x="25506" y="5506"/>
                    <a:pt x="25313" y="5506"/>
                  </a:cubicBezTo>
                  <a:cubicBezTo>
                    <a:pt x="24706" y="5506"/>
                    <a:pt x="24098" y="5793"/>
                    <a:pt x="23807" y="6322"/>
                  </a:cubicBezTo>
                  <a:cubicBezTo>
                    <a:pt x="23659" y="5585"/>
                    <a:pt x="23453" y="4827"/>
                    <a:pt x="22941" y="4267"/>
                  </a:cubicBezTo>
                  <a:cubicBezTo>
                    <a:pt x="22605" y="3904"/>
                    <a:pt x="22101" y="3665"/>
                    <a:pt x="21617" y="3665"/>
                  </a:cubicBezTo>
                  <a:cubicBezTo>
                    <a:pt x="21366" y="3665"/>
                    <a:pt x="21120" y="3729"/>
                    <a:pt x="20906" y="3873"/>
                  </a:cubicBezTo>
                  <a:cubicBezTo>
                    <a:pt x="21014" y="2575"/>
                    <a:pt x="20699" y="1110"/>
                    <a:pt x="19617" y="402"/>
                  </a:cubicBezTo>
                  <a:cubicBezTo>
                    <a:pt x="19184" y="137"/>
                    <a:pt x="18695" y="1"/>
                    <a:pt x="182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0"/>
            <p:cNvSpPr/>
            <p:nvPr/>
          </p:nvSpPr>
          <p:spPr>
            <a:xfrm>
              <a:off x="-1714086" y="2836699"/>
              <a:ext cx="1221396" cy="400968"/>
            </a:xfrm>
            <a:custGeom>
              <a:rect b="b" l="l" r="r" t="t"/>
              <a:pathLst>
                <a:path extrusionOk="0" h="9909" w="30184">
                  <a:moveTo>
                    <a:pt x="5569" y="1"/>
                  </a:moveTo>
                  <a:cubicBezTo>
                    <a:pt x="5479" y="1"/>
                    <a:pt x="5390" y="5"/>
                    <a:pt x="5302" y="14"/>
                  </a:cubicBezTo>
                  <a:cubicBezTo>
                    <a:pt x="4033" y="162"/>
                    <a:pt x="2981" y="1332"/>
                    <a:pt x="2951" y="2601"/>
                  </a:cubicBezTo>
                  <a:cubicBezTo>
                    <a:pt x="2676" y="2480"/>
                    <a:pt x="2344" y="2417"/>
                    <a:pt x="2003" y="2417"/>
                  </a:cubicBezTo>
                  <a:cubicBezTo>
                    <a:pt x="1317" y="2417"/>
                    <a:pt x="594" y="2669"/>
                    <a:pt x="227" y="3201"/>
                  </a:cubicBezTo>
                  <a:cubicBezTo>
                    <a:pt x="60" y="3456"/>
                    <a:pt x="1" y="3761"/>
                    <a:pt x="60" y="4056"/>
                  </a:cubicBezTo>
                  <a:cubicBezTo>
                    <a:pt x="640" y="4873"/>
                    <a:pt x="1505" y="5443"/>
                    <a:pt x="2489" y="5659"/>
                  </a:cubicBezTo>
                  <a:cubicBezTo>
                    <a:pt x="3846" y="5974"/>
                    <a:pt x="5213" y="6259"/>
                    <a:pt x="6580" y="6515"/>
                  </a:cubicBezTo>
                  <a:cubicBezTo>
                    <a:pt x="7898" y="6771"/>
                    <a:pt x="9206" y="7007"/>
                    <a:pt x="10514" y="7243"/>
                  </a:cubicBezTo>
                  <a:lnTo>
                    <a:pt x="22503" y="9406"/>
                  </a:lnTo>
                  <a:cubicBezTo>
                    <a:pt x="23457" y="9574"/>
                    <a:pt x="24430" y="9721"/>
                    <a:pt x="25414" y="9810"/>
                  </a:cubicBezTo>
                  <a:cubicBezTo>
                    <a:pt x="26032" y="9875"/>
                    <a:pt x="26652" y="9908"/>
                    <a:pt x="27271" y="9908"/>
                  </a:cubicBezTo>
                  <a:cubicBezTo>
                    <a:pt x="28139" y="9908"/>
                    <a:pt x="29004" y="9843"/>
                    <a:pt x="29859" y="9711"/>
                  </a:cubicBezTo>
                  <a:cubicBezTo>
                    <a:pt x="29967" y="9515"/>
                    <a:pt x="30036" y="9308"/>
                    <a:pt x="30075" y="9092"/>
                  </a:cubicBezTo>
                  <a:cubicBezTo>
                    <a:pt x="30184" y="8315"/>
                    <a:pt x="29731" y="7518"/>
                    <a:pt x="29033" y="7164"/>
                  </a:cubicBezTo>
                  <a:cubicBezTo>
                    <a:pt x="28713" y="6998"/>
                    <a:pt x="28360" y="6915"/>
                    <a:pt x="28007" y="6915"/>
                  </a:cubicBezTo>
                  <a:cubicBezTo>
                    <a:pt x="27816" y="6915"/>
                    <a:pt x="27626" y="6939"/>
                    <a:pt x="27440" y="6987"/>
                  </a:cubicBezTo>
                  <a:cubicBezTo>
                    <a:pt x="27213" y="7036"/>
                    <a:pt x="26997" y="7115"/>
                    <a:pt x="26791" y="7233"/>
                  </a:cubicBezTo>
                  <a:cubicBezTo>
                    <a:pt x="26771" y="6662"/>
                    <a:pt x="26633" y="6112"/>
                    <a:pt x="26387" y="5600"/>
                  </a:cubicBezTo>
                  <a:cubicBezTo>
                    <a:pt x="26269" y="5354"/>
                    <a:pt x="26092" y="5128"/>
                    <a:pt x="25886" y="4941"/>
                  </a:cubicBezTo>
                  <a:cubicBezTo>
                    <a:pt x="25669" y="4745"/>
                    <a:pt x="25404" y="4607"/>
                    <a:pt x="25109" y="4548"/>
                  </a:cubicBezTo>
                  <a:cubicBezTo>
                    <a:pt x="24988" y="4522"/>
                    <a:pt x="24863" y="4508"/>
                    <a:pt x="24740" y="4508"/>
                  </a:cubicBezTo>
                  <a:cubicBezTo>
                    <a:pt x="24314" y="4508"/>
                    <a:pt x="23900" y="4671"/>
                    <a:pt x="23663" y="5030"/>
                  </a:cubicBezTo>
                  <a:cubicBezTo>
                    <a:pt x="23702" y="4400"/>
                    <a:pt x="23732" y="3751"/>
                    <a:pt x="23545" y="3161"/>
                  </a:cubicBezTo>
                  <a:cubicBezTo>
                    <a:pt x="23496" y="3014"/>
                    <a:pt x="23437" y="2876"/>
                    <a:pt x="23358" y="2738"/>
                  </a:cubicBezTo>
                  <a:cubicBezTo>
                    <a:pt x="23034" y="2188"/>
                    <a:pt x="22493" y="1804"/>
                    <a:pt x="21873" y="1666"/>
                  </a:cubicBezTo>
                  <a:cubicBezTo>
                    <a:pt x="21630" y="1604"/>
                    <a:pt x="21381" y="1571"/>
                    <a:pt x="21130" y="1571"/>
                  </a:cubicBezTo>
                  <a:cubicBezTo>
                    <a:pt x="20945" y="1571"/>
                    <a:pt x="20759" y="1589"/>
                    <a:pt x="20575" y="1627"/>
                  </a:cubicBezTo>
                  <a:cubicBezTo>
                    <a:pt x="19523" y="1843"/>
                    <a:pt x="18637" y="2561"/>
                    <a:pt x="17959" y="3387"/>
                  </a:cubicBezTo>
                  <a:cubicBezTo>
                    <a:pt x="17890" y="2502"/>
                    <a:pt x="17143" y="1745"/>
                    <a:pt x="16277" y="1519"/>
                  </a:cubicBezTo>
                  <a:cubicBezTo>
                    <a:pt x="16248" y="1509"/>
                    <a:pt x="16228" y="1499"/>
                    <a:pt x="16198" y="1499"/>
                  </a:cubicBezTo>
                  <a:cubicBezTo>
                    <a:pt x="16001" y="1450"/>
                    <a:pt x="15796" y="1428"/>
                    <a:pt x="15590" y="1428"/>
                  </a:cubicBezTo>
                  <a:cubicBezTo>
                    <a:pt x="15550" y="1428"/>
                    <a:pt x="15511" y="1429"/>
                    <a:pt x="15471" y="1430"/>
                  </a:cubicBezTo>
                  <a:cubicBezTo>
                    <a:pt x="14851" y="1460"/>
                    <a:pt x="14241" y="1647"/>
                    <a:pt x="13710" y="1971"/>
                  </a:cubicBezTo>
                  <a:cubicBezTo>
                    <a:pt x="12943" y="2434"/>
                    <a:pt x="12333" y="3112"/>
                    <a:pt x="11783" y="3810"/>
                  </a:cubicBezTo>
                  <a:cubicBezTo>
                    <a:pt x="11511" y="2629"/>
                    <a:pt x="10298" y="1797"/>
                    <a:pt x="9107" y="1797"/>
                  </a:cubicBezTo>
                  <a:cubicBezTo>
                    <a:pt x="8792" y="1797"/>
                    <a:pt x="8478" y="1855"/>
                    <a:pt x="8183" y="1981"/>
                  </a:cubicBezTo>
                  <a:cubicBezTo>
                    <a:pt x="7937" y="1047"/>
                    <a:pt x="7121" y="309"/>
                    <a:pt x="6187" y="73"/>
                  </a:cubicBezTo>
                  <a:cubicBezTo>
                    <a:pt x="5987" y="25"/>
                    <a:pt x="5778" y="1"/>
                    <a:pt x="5569" y="1"/>
                  </a:cubicBezTo>
                  <a:close/>
                </a:path>
              </a:pathLst>
            </a:custGeom>
            <a:solidFill>
              <a:srgbClr val="000000">
                <a:alpha val="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0"/>
            <p:cNvSpPr/>
            <p:nvPr/>
          </p:nvSpPr>
          <p:spPr>
            <a:xfrm>
              <a:off x="-1569744" y="2766612"/>
              <a:ext cx="971200" cy="467047"/>
            </a:xfrm>
            <a:custGeom>
              <a:rect b="b" l="l" r="r" t="t"/>
              <a:pathLst>
                <a:path extrusionOk="0" h="11542" w="24001">
                  <a:moveTo>
                    <a:pt x="7125" y="1"/>
                  </a:moveTo>
                  <a:cubicBezTo>
                    <a:pt x="6236" y="1"/>
                    <a:pt x="5351" y="577"/>
                    <a:pt x="5108" y="1431"/>
                  </a:cubicBezTo>
                  <a:cubicBezTo>
                    <a:pt x="4834" y="1179"/>
                    <a:pt x="4474" y="1065"/>
                    <a:pt x="4105" y="1065"/>
                  </a:cubicBezTo>
                  <a:cubicBezTo>
                    <a:pt x="3653" y="1065"/>
                    <a:pt x="3187" y="1237"/>
                    <a:pt x="2846" y="1540"/>
                  </a:cubicBezTo>
                  <a:cubicBezTo>
                    <a:pt x="2757" y="1618"/>
                    <a:pt x="2679" y="1697"/>
                    <a:pt x="2610" y="1786"/>
                  </a:cubicBezTo>
                  <a:cubicBezTo>
                    <a:pt x="2148" y="2326"/>
                    <a:pt x="1951" y="3054"/>
                    <a:pt x="1902" y="3772"/>
                  </a:cubicBezTo>
                  <a:cubicBezTo>
                    <a:pt x="1850" y="3767"/>
                    <a:pt x="1800" y="3764"/>
                    <a:pt x="1750" y="3764"/>
                  </a:cubicBezTo>
                  <a:cubicBezTo>
                    <a:pt x="693" y="3764"/>
                    <a:pt x="0" y="4928"/>
                    <a:pt x="554" y="5877"/>
                  </a:cubicBezTo>
                  <a:lnTo>
                    <a:pt x="997" y="6221"/>
                  </a:lnTo>
                  <a:cubicBezTo>
                    <a:pt x="1538" y="7018"/>
                    <a:pt x="2216" y="7706"/>
                    <a:pt x="3013" y="8247"/>
                  </a:cubicBezTo>
                  <a:cubicBezTo>
                    <a:pt x="4321" y="8503"/>
                    <a:pt x="5639" y="8739"/>
                    <a:pt x="6947" y="8975"/>
                  </a:cubicBezTo>
                  <a:lnTo>
                    <a:pt x="18936" y="11138"/>
                  </a:lnTo>
                  <a:cubicBezTo>
                    <a:pt x="19890" y="11306"/>
                    <a:pt x="20863" y="11453"/>
                    <a:pt x="21847" y="11542"/>
                  </a:cubicBezTo>
                  <a:cubicBezTo>
                    <a:pt x="22132" y="11433"/>
                    <a:pt x="22397" y="11296"/>
                    <a:pt x="22653" y="11129"/>
                  </a:cubicBezTo>
                  <a:cubicBezTo>
                    <a:pt x="23440" y="10588"/>
                    <a:pt x="24000" y="9634"/>
                    <a:pt x="23853" y="8689"/>
                  </a:cubicBezTo>
                  <a:cubicBezTo>
                    <a:pt x="23853" y="8650"/>
                    <a:pt x="23843" y="8611"/>
                    <a:pt x="23833" y="8571"/>
                  </a:cubicBezTo>
                  <a:cubicBezTo>
                    <a:pt x="23705" y="8021"/>
                    <a:pt x="23322" y="7559"/>
                    <a:pt x="22810" y="7313"/>
                  </a:cubicBezTo>
                  <a:cubicBezTo>
                    <a:pt x="22608" y="7214"/>
                    <a:pt x="22386" y="7165"/>
                    <a:pt x="22166" y="7165"/>
                  </a:cubicBezTo>
                  <a:cubicBezTo>
                    <a:pt x="21969" y="7165"/>
                    <a:pt x="21772" y="7204"/>
                    <a:pt x="21591" y="7283"/>
                  </a:cubicBezTo>
                  <a:cubicBezTo>
                    <a:pt x="21748" y="6467"/>
                    <a:pt x="21394" y="5631"/>
                    <a:pt x="20706" y="5169"/>
                  </a:cubicBezTo>
                  <a:cubicBezTo>
                    <a:pt x="20480" y="5021"/>
                    <a:pt x="20234" y="4923"/>
                    <a:pt x="19968" y="4874"/>
                  </a:cubicBezTo>
                  <a:cubicBezTo>
                    <a:pt x="19844" y="4851"/>
                    <a:pt x="19719" y="4840"/>
                    <a:pt x="19594" y="4840"/>
                  </a:cubicBezTo>
                  <a:cubicBezTo>
                    <a:pt x="19176" y="4840"/>
                    <a:pt x="18763" y="4966"/>
                    <a:pt x="18414" y="5208"/>
                  </a:cubicBezTo>
                  <a:cubicBezTo>
                    <a:pt x="18513" y="4608"/>
                    <a:pt x="18523" y="3969"/>
                    <a:pt x="18306" y="3398"/>
                  </a:cubicBezTo>
                  <a:lnTo>
                    <a:pt x="18296" y="3379"/>
                  </a:lnTo>
                  <a:cubicBezTo>
                    <a:pt x="18080" y="2818"/>
                    <a:pt x="17608" y="2326"/>
                    <a:pt x="16998" y="2228"/>
                  </a:cubicBezTo>
                  <a:cubicBezTo>
                    <a:pt x="16930" y="2216"/>
                    <a:pt x="16861" y="2210"/>
                    <a:pt x="16791" y="2210"/>
                  </a:cubicBezTo>
                  <a:cubicBezTo>
                    <a:pt x="16249" y="2210"/>
                    <a:pt x="15696" y="2572"/>
                    <a:pt x="15592" y="3103"/>
                  </a:cubicBezTo>
                  <a:cubicBezTo>
                    <a:pt x="15344" y="2666"/>
                    <a:pt x="14832" y="2456"/>
                    <a:pt x="14316" y="2456"/>
                  </a:cubicBezTo>
                  <a:cubicBezTo>
                    <a:pt x="14135" y="2456"/>
                    <a:pt x="13953" y="2482"/>
                    <a:pt x="13782" y="2533"/>
                  </a:cubicBezTo>
                  <a:cubicBezTo>
                    <a:pt x="13349" y="2680"/>
                    <a:pt x="12956" y="2907"/>
                    <a:pt x="12622" y="3202"/>
                  </a:cubicBezTo>
                  <a:cubicBezTo>
                    <a:pt x="12445" y="3359"/>
                    <a:pt x="12268" y="3516"/>
                    <a:pt x="12100" y="3664"/>
                  </a:cubicBezTo>
                  <a:cubicBezTo>
                    <a:pt x="12051" y="3487"/>
                    <a:pt x="11982" y="3310"/>
                    <a:pt x="11904" y="3143"/>
                  </a:cubicBezTo>
                  <a:cubicBezTo>
                    <a:pt x="11717" y="2759"/>
                    <a:pt x="11432" y="2435"/>
                    <a:pt x="11068" y="2218"/>
                  </a:cubicBezTo>
                  <a:cubicBezTo>
                    <a:pt x="10826" y="2091"/>
                    <a:pt x="10549" y="2022"/>
                    <a:pt x="10276" y="2022"/>
                  </a:cubicBezTo>
                  <a:cubicBezTo>
                    <a:pt x="9938" y="2022"/>
                    <a:pt x="9607" y="2127"/>
                    <a:pt x="9356" y="2356"/>
                  </a:cubicBezTo>
                  <a:cubicBezTo>
                    <a:pt x="9337" y="1323"/>
                    <a:pt x="8599" y="300"/>
                    <a:pt x="7586" y="55"/>
                  </a:cubicBezTo>
                  <a:cubicBezTo>
                    <a:pt x="7435" y="18"/>
                    <a:pt x="7280" y="1"/>
                    <a:pt x="7125" y="1"/>
                  </a:cubicBezTo>
                  <a:close/>
                </a:path>
              </a:pathLst>
            </a:custGeom>
            <a:solidFill>
              <a:srgbClr val="000000">
                <a:alpha val="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0"/>
            <p:cNvSpPr/>
            <p:nvPr/>
          </p:nvSpPr>
          <p:spPr>
            <a:xfrm>
              <a:off x="-1814766" y="3042995"/>
              <a:ext cx="1342386" cy="1395314"/>
            </a:xfrm>
            <a:custGeom>
              <a:rect b="b" l="l" r="r" t="t"/>
              <a:pathLst>
                <a:path extrusionOk="0" h="34482" w="33174">
                  <a:moveTo>
                    <a:pt x="954" y="1"/>
                  </a:moveTo>
                  <a:lnTo>
                    <a:pt x="954" y="79"/>
                  </a:lnTo>
                  <a:lnTo>
                    <a:pt x="856" y="3089"/>
                  </a:lnTo>
                  <a:lnTo>
                    <a:pt x="0" y="30193"/>
                  </a:lnTo>
                  <a:lnTo>
                    <a:pt x="2095" y="30656"/>
                  </a:lnTo>
                  <a:lnTo>
                    <a:pt x="3728" y="29987"/>
                  </a:lnTo>
                  <a:lnTo>
                    <a:pt x="5016" y="31305"/>
                  </a:lnTo>
                  <a:lnTo>
                    <a:pt x="7770" y="31914"/>
                  </a:lnTo>
                  <a:lnTo>
                    <a:pt x="9648" y="30842"/>
                  </a:lnTo>
                  <a:lnTo>
                    <a:pt x="10956" y="32632"/>
                  </a:lnTo>
                  <a:lnTo>
                    <a:pt x="12904" y="33065"/>
                  </a:lnTo>
                  <a:lnTo>
                    <a:pt x="15303" y="31885"/>
                  </a:lnTo>
                  <a:lnTo>
                    <a:pt x="16474" y="33842"/>
                  </a:lnTo>
                  <a:lnTo>
                    <a:pt x="19355" y="34481"/>
                  </a:lnTo>
                  <a:lnTo>
                    <a:pt x="21794" y="30734"/>
                  </a:lnTo>
                  <a:lnTo>
                    <a:pt x="33006" y="6915"/>
                  </a:lnTo>
                  <a:lnTo>
                    <a:pt x="33085" y="6708"/>
                  </a:lnTo>
                  <a:lnTo>
                    <a:pt x="33114" y="6639"/>
                  </a:lnTo>
                  <a:lnTo>
                    <a:pt x="33173" y="6511"/>
                  </a:lnTo>
                  <a:cubicBezTo>
                    <a:pt x="33173" y="6511"/>
                    <a:pt x="32662" y="6315"/>
                    <a:pt x="31727" y="5990"/>
                  </a:cubicBezTo>
                  <a:lnTo>
                    <a:pt x="31718" y="5990"/>
                  </a:lnTo>
                  <a:cubicBezTo>
                    <a:pt x="31649" y="5980"/>
                    <a:pt x="31580" y="5951"/>
                    <a:pt x="31511" y="5931"/>
                  </a:cubicBezTo>
                  <a:cubicBezTo>
                    <a:pt x="30655" y="5646"/>
                    <a:pt x="29505" y="5282"/>
                    <a:pt x="28098" y="4859"/>
                  </a:cubicBezTo>
                  <a:cubicBezTo>
                    <a:pt x="26977" y="4525"/>
                    <a:pt x="25699" y="4161"/>
                    <a:pt x="24282" y="3787"/>
                  </a:cubicBezTo>
                  <a:cubicBezTo>
                    <a:pt x="22915" y="3433"/>
                    <a:pt x="21430" y="3050"/>
                    <a:pt x="19847" y="2695"/>
                  </a:cubicBezTo>
                  <a:cubicBezTo>
                    <a:pt x="18726" y="2430"/>
                    <a:pt x="17555" y="2184"/>
                    <a:pt x="16346" y="1938"/>
                  </a:cubicBezTo>
                  <a:cubicBezTo>
                    <a:pt x="15608" y="1791"/>
                    <a:pt x="14851" y="1653"/>
                    <a:pt x="14084" y="1515"/>
                  </a:cubicBezTo>
                  <a:cubicBezTo>
                    <a:pt x="11261" y="1004"/>
                    <a:pt x="8262" y="561"/>
                    <a:pt x="5193" y="286"/>
                  </a:cubicBezTo>
                  <a:cubicBezTo>
                    <a:pt x="3787" y="158"/>
                    <a:pt x="2371" y="60"/>
                    <a:pt x="9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0"/>
            <p:cNvSpPr/>
            <p:nvPr/>
          </p:nvSpPr>
          <p:spPr>
            <a:xfrm>
              <a:off x="-1729989" y="3062094"/>
              <a:ext cx="265855" cy="1247657"/>
            </a:xfrm>
            <a:custGeom>
              <a:rect b="b" l="l" r="r" t="t"/>
              <a:pathLst>
                <a:path extrusionOk="0" h="30833" w="6570">
                  <a:moveTo>
                    <a:pt x="2302" y="1"/>
                  </a:moveTo>
                  <a:lnTo>
                    <a:pt x="0" y="30184"/>
                  </a:lnTo>
                  <a:lnTo>
                    <a:pt x="2921" y="30833"/>
                  </a:lnTo>
                  <a:lnTo>
                    <a:pt x="6570" y="276"/>
                  </a:lnTo>
                  <a:lnTo>
                    <a:pt x="230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0"/>
            <p:cNvSpPr/>
            <p:nvPr/>
          </p:nvSpPr>
          <p:spPr>
            <a:xfrm>
              <a:off x="-1500750" y="3097907"/>
              <a:ext cx="349051" cy="1265179"/>
            </a:xfrm>
            <a:custGeom>
              <a:rect b="b" l="l" r="r" t="t"/>
              <a:pathLst>
                <a:path extrusionOk="0" h="31266" w="8626">
                  <a:moveTo>
                    <a:pt x="4357" y="1"/>
                  </a:moveTo>
                  <a:lnTo>
                    <a:pt x="0" y="30557"/>
                  </a:lnTo>
                  <a:lnTo>
                    <a:pt x="3196" y="31266"/>
                  </a:lnTo>
                  <a:lnTo>
                    <a:pt x="8576" y="581"/>
                  </a:lnTo>
                  <a:lnTo>
                    <a:pt x="8625" y="345"/>
                  </a:lnTo>
                  <a:lnTo>
                    <a:pt x="6324" y="158"/>
                  </a:lnTo>
                  <a:lnTo>
                    <a:pt x="43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0"/>
            <p:cNvSpPr/>
            <p:nvPr/>
          </p:nvSpPr>
          <p:spPr>
            <a:xfrm>
              <a:off x="-1292634" y="3141691"/>
              <a:ext cx="464053" cy="1270763"/>
            </a:xfrm>
            <a:custGeom>
              <a:rect b="b" l="l" r="r" t="t"/>
              <a:pathLst>
                <a:path extrusionOk="0" h="31404" w="11468">
                  <a:moveTo>
                    <a:pt x="7003" y="1"/>
                  </a:moveTo>
                  <a:lnTo>
                    <a:pt x="6944" y="256"/>
                  </a:lnTo>
                  <a:lnTo>
                    <a:pt x="1" y="30616"/>
                  </a:lnTo>
                  <a:lnTo>
                    <a:pt x="3571" y="31403"/>
                  </a:lnTo>
                  <a:lnTo>
                    <a:pt x="11379" y="1348"/>
                  </a:lnTo>
                  <a:lnTo>
                    <a:pt x="11468" y="1014"/>
                  </a:lnTo>
                  <a:lnTo>
                    <a:pt x="700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0"/>
            <p:cNvSpPr/>
            <p:nvPr/>
          </p:nvSpPr>
          <p:spPr>
            <a:xfrm>
              <a:off x="-1031548" y="3220883"/>
              <a:ext cx="556798" cy="1235720"/>
            </a:xfrm>
            <a:custGeom>
              <a:rect b="b" l="l" r="r" t="t"/>
              <a:pathLst>
                <a:path extrusionOk="0" h="30538" w="13760">
                  <a:moveTo>
                    <a:pt x="8881" y="1"/>
                  </a:moveTo>
                  <a:lnTo>
                    <a:pt x="8743" y="463"/>
                  </a:lnTo>
                  <a:lnTo>
                    <a:pt x="0" y="30085"/>
                  </a:lnTo>
                  <a:lnTo>
                    <a:pt x="2036" y="30538"/>
                  </a:lnTo>
                  <a:lnTo>
                    <a:pt x="13651" y="2509"/>
                  </a:lnTo>
                  <a:lnTo>
                    <a:pt x="13730" y="2312"/>
                  </a:lnTo>
                  <a:lnTo>
                    <a:pt x="13759" y="2243"/>
                  </a:lnTo>
                  <a:lnTo>
                    <a:pt x="12372" y="1594"/>
                  </a:lnTo>
                  <a:lnTo>
                    <a:pt x="12363" y="1594"/>
                  </a:lnTo>
                  <a:lnTo>
                    <a:pt x="888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0"/>
            <p:cNvSpPr/>
            <p:nvPr/>
          </p:nvSpPr>
          <p:spPr>
            <a:xfrm>
              <a:off x="-1780167" y="3046596"/>
              <a:ext cx="1304187" cy="275809"/>
            </a:xfrm>
            <a:custGeom>
              <a:rect b="b" l="l" r="r" t="t"/>
              <a:pathLst>
                <a:path extrusionOk="0" h="6816" w="32230">
                  <a:moveTo>
                    <a:pt x="89" y="0"/>
                  </a:moveTo>
                  <a:lnTo>
                    <a:pt x="1" y="3010"/>
                  </a:lnTo>
                  <a:cubicBezTo>
                    <a:pt x="504" y="2996"/>
                    <a:pt x="1261" y="2982"/>
                    <a:pt x="2233" y="2982"/>
                  </a:cubicBezTo>
                  <a:cubicBezTo>
                    <a:pt x="7691" y="2982"/>
                    <a:pt x="19938" y="3418"/>
                    <a:pt x="32151" y="6816"/>
                  </a:cubicBezTo>
                  <a:lnTo>
                    <a:pt x="32230" y="6619"/>
                  </a:lnTo>
                  <a:lnTo>
                    <a:pt x="30656" y="5842"/>
                  </a:lnTo>
                  <a:cubicBezTo>
                    <a:pt x="26663" y="4524"/>
                    <a:pt x="15983" y="1279"/>
                    <a:pt x="4338" y="207"/>
                  </a:cubicBezTo>
                  <a:lnTo>
                    <a:pt x="89" y="0"/>
                  </a:ln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0"/>
            <p:cNvSpPr/>
            <p:nvPr/>
          </p:nvSpPr>
          <p:spPr>
            <a:xfrm>
              <a:off x="-1808817" y="2979585"/>
              <a:ext cx="1427969" cy="348363"/>
            </a:xfrm>
            <a:custGeom>
              <a:rect b="b" l="l" r="r" t="t"/>
              <a:pathLst>
                <a:path extrusionOk="0" h="8609" w="35289">
                  <a:moveTo>
                    <a:pt x="3400" y="0"/>
                  </a:moveTo>
                  <a:cubicBezTo>
                    <a:pt x="2419" y="0"/>
                    <a:pt x="1643" y="30"/>
                    <a:pt x="1083" y="63"/>
                  </a:cubicBezTo>
                  <a:cubicBezTo>
                    <a:pt x="473" y="102"/>
                    <a:pt x="1" y="614"/>
                    <a:pt x="21" y="1224"/>
                  </a:cubicBezTo>
                  <a:lnTo>
                    <a:pt x="21" y="1342"/>
                  </a:lnTo>
                  <a:cubicBezTo>
                    <a:pt x="40" y="1932"/>
                    <a:pt x="502" y="2404"/>
                    <a:pt x="1093" y="2433"/>
                  </a:cubicBezTo>
                  <a:cubicBezTo>
                    <a:pt x="3905" y="2581"/>
                    <a:pt x="11862" y="3053"/>
                    <a:pt x="17733" y="4144"/>
                  </a:cubicBezTo>
                  <a:cubicBezTo>
                    <a:pt x="23575" y="5236"/>
                    <a:pt x="31010" y="7655"/>
                    <a:pt x="33656" y="8550"/>
                  </a:cubicBezTo>
                  <a:cubicBezTo>
                    <a:pt x="33774" y="8590"/>
                    <a:pt x="33894" y="8609"/>
                    <a:pt x="34013" y="8609"/>
                  </a:cubicBezTo>
                  <a:cubicBezTo>
                    <a:pt x="34457" y="8609"/>
                    <a:pt x="34874" y="8346"/>
                    <a:pt x="35052" y="7911"/>
                  </a:cubicBezTo>
                  <a:cubicBezTo>
                    <a:pt x="35288" y="7351"/>
                    <a:pt x="35032" y="6701"/>
                    <a:pt x="34472" y="6456"/>
                  </a:cubicBezTo>
                  <a:cubicBezTo>
                    <a:pt x="32466" y="5561"/>
                    <a:pt x="27322" y="3545"/>
                    <a:pt x="18471" y="1715"/>
                  </a:cubicBezTo>
                  <a:cubicBezTo>
                    <a:pt x="11629" y="296"/>
                    <a:pt x="6495" y="0"/>
                    <a:pt x="34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0"/>
            <p:cNvSpPr/>
            <p:nvPr/>
          </p:nvSpPr>
          <p:spPr>
            <a:xfrm>
              <a:off x="-585411" y="3604985"/>
              <a:ext cx="373694" cy="219684"/>
            </a:xfrm>
            <a:custGeom>
              <a:rect b="b" l="l" r="r" t="t"/>
              <a:pathLst>
                <a:path extrusionOk="0" h="5429" w="9235">
                  <a:moveTo>
                    <a:pt x="4022" y="255"/>
                  </a:moveTo>
                  <a:cubicBezTo>
                    <a:pt x="4081" y="255"/>
                    <a:pt x="4140" y="265"/>
                    <a:pt x="4199" y="275"/>
                  </a:cubicBezTo>
                  <a:cubicBezTo>
                    <a:pt x="4632" y="324"/>
                    <a:pt x="5026" y="570"/>
                    <a:pt x="5252" y="944"/>
                  </a:cubicBezTo>
                  <a:cubicBezTo>
                    <a:pt x="5626" y="1593"/>
                    <a:pt x="5488" y="2527"/>
                    <a:pt x="4927" y="3206"/>
                  </a:cubicBezTo>
                  <a:cubicBezTo>
                    <a:pt x="4632" y="3569"/>
                    <a:pt x="4239" y="3845"/>
                    <a:pt x="3796" y="4022"/>
                  </a:cubicBezTo>
                  <a:cubicBezTo>
                    <a:pt x="3206" y="3402"/>
                    <a:pt x="2882" y="2576"/>
                    <a:pt x="2872" y="1720"/>
                  </a:cubicBezTo>
                  <a:cubicBezTo>
                    <a:pt x="2872" y="1366"/>
                    <a:pt x="2941" y="885"/>
                    <a:pt x="3265" y="560"/>
                  </a:cubicBezTo>
                  <a:cubicBezTo>
                    <a:pt x="3454" y="372"/>
                    <a:pt x="3714" y="264"/>
                    <a:pt x="3987" y="264"/>
                  </a:cubicBezTo>
                  <a:cubicBezTo>
                    <a:pt x="3999" y="264"/>
                    <a:pt x="4011" y="265"/>
                    <a:pt x="4022" y="265"/>
                  </a:cubicBezTo>
                  <a:lnTo>
                    <a:pt x="4022" y="255"/>
                  </a:lnTo>
                  <a:close/>
                  <a:moveTo>
                    <a:pt x="4023" y="1"/>
                  </a:moveTo>
                  <a:cubicBezTo>
                    <a:pt x="3676" y="1"/>
                    <a:pt x="3337" y="130"/>
                    <a:pt x="3078" y="373"/>
                  </a:cubicBezTo>
                  <a:cubicBezTo>
                    <a:pt x="2695" y="766"/>
                    <a:pt x="2616" y="1317"/>
                    <a:pt x="2616" y="1720"/>
                  </a:cubicBezTo>
                  <a:cubicBezTo>
                    <a:pt x="2616" y="2606"/>
                    <a:pt x="2950" y="3451"/>
                    <a:pt x="3541" y="4120"/>
                  </a:cubicBezTo>
                  <a:cubicBezTo>
                    <a:pt x="3274" y="4190"/>
                    <a:pt x="3007" y="4226"/>
                    <a:pt x="2736" y="4226"/>
                  </a:cubicBezTo>
                  <a:cubicBezTo>
                    <a:pt x="2628" y="4226"/>
                    <a:pt x="2519" y="4220"/>
                    <a:pt x="2410" y="4209"/>
                  </a:cubicBezTo>
                  <a:cubicBezTo>
                    <a:pt x="1456" y="4061"/>
                    <a:pt x="639" y="3451"/>
                    <a:pt x="246" y="2576"/>
                  </a:cubicBezTo>
                  <a:lnTo>
                    <a:pt x="0" y="2684"/>
                  </a:lnTo>
                  <a:cubicBezTo>
                    <a:pt x="433" y="3648"/>
                    <a:pt x="1328" y="4317"/>
                    <a:pt x="2370" y="4464"/>
                  </a:cubicBezTo>
                  <a:cubicBezTo>
                    <a:pt x="2498" y="4481"/>
                    <a:pt x="2626" y="4489"/>
                    <a:pt x="2753" y="4489"/>
                  </a:cubicBezTo>
                  <a:cubicBezTo>
                    <a:pt x="3086" y="4489"/>
                    <a:pt x="3417" y="4433"/>
                    <a:pt x="3737" y="4327"/>
                  </a:cubicBezTo>
                  <a:cubicBezTo>
                    <a:pt x="4455" y="4995"/>
                    <a:pt x="5399" y="5389"/>
                    <a:pt x="6383" y="5428"/>
                  </a:cubicBezTo>
                  <a:lnTo>
                    <a:pt x="6511" y="5428"/>
                  </a:lnTo>
                  <a:cubicBezTo>
                    <a:pt x="7524" y="5428"/>
                    <a:pt x="8724" y="4986"/>
                    <a:pt x="9235" y="3963"/>
                  </a:cubicBezTo>
                  <a:lnTo>
                    <a:pt x="8999" y="3845"/>
                  </a:lnTo>
                  <a:cubicBezTo>
                    <a:pt x="8534" y="4766"/>
                    <a:pt x="7418" y="5164"/>
                    <a:pt x="6492" y="5164"/>
                  </a:cubicBezTo>
                  <a:cubicBezTo>
                    <a:pt x="6458" y="5164"/>
                    <a:pt x="6425" y="5164"/>
                    <a:pt x="6393" y="5163"/>
                  </a:cubicBezTo>
                  <a:cubicBezTo>
                    <a:pt x="5517" y="5123"/>
                    <a:pt x="4681" y="4799"/>
                    <a:pt x="4013" y="4228"/>
                  </a:cubicBezTo>
                  <a:cubicBezTo>
                    <a:pt x="4455" y="4032"/>
                    <a:pt x="4839" y="3746"/>
                    <a:pt x="5144" y="3373"/>
                  </a:cubicBezTo>
                  <a:cubicBezTo>
                    <a:pt x="5773" y="2615"/>
                    <a:pt x="5911" y="1553"/>
                    <a:pt x="5488" y="816"/>
                  </a:cubicBezTo>
                  <a:cubicBezTo>
                    <a:pt x="5222" y="373"/>
                    <a:pt x="4760" y="78"/>
                    <a:pt x="4249" y="19"/>
                  </a:cubicBezTo>
                  <a:cubicBezTo>
                    <a:pt x="4174" y="7"/>
                    <a:pt x="4098" y="1"/>
                    <a:pt x="40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0"/>
            <p:cNvSpPr/>
            <p:nvPr/>
          </p:nvSpPr>
          <p:spPr>
            <a:xfrm>
              <a:off x="-906103" y="4148321"/>
              <a:ext cx="550324" cy="499338"/>
            </a:xfrm>
            <a:custGeom>
              <a:rect b="b" l="l" r="r" t="t"/>
              <a:pathLst>
                <a:path extrusionOk="0" h="12340" w="13600">
                  <a:moveTo>
                    <a:pt x="8220" y="5337"/>
                  </a:moveTo>
                  <a:lnTo>
                    <a:pt x="8220" y="5337"/>
                  </a:lnTo>
                  <a:cubicBezTo>
                    <a:pt x="8328" y="5347"/>
                    <a:pt x="8427" y="5357"/>
                    <a:pt x="8535" y="5376"/>
                  </a:cubicBezTo>
                  <a:cubicBezTo>
                    <a:pt x="8879" y="5435"/>
                    <a:pt x="9518" y="5622"/>
                    <a:pt x="9764" y="6124"/>
                  </a:cubicBezTo>
                  <a:cubicBezTo>
                    <a:pt x="9872" y="6370"/>
                    <a:pt x="9853" y="6655"/>
                    <a:pt x="9725" y="6891"/>
                  </a:cubicBezTo>
                  <a:cubicBezTo>
                    <a:pt x="9636" y="7048"/>
                    <a:pt x="9479" y="7157"/>
                    <a:pt x="9302" y="7176"/>
                  </a:cubicBezTo>
                  <a:cubicBezTo>
                    <a:pt x="9288" y="7177"/>
                    <a:pt x="9275" y="7178"/>
                    <a:pt x="9261" y="7178"/>
                  </a:cubicBezTo>
                  <a:cubicBezTo>
                    <a:pt x="8888" y="7178"/>
                    <a:pt x="8608" y="6789"/>
                    <a:pt x="8466" y="6429"/>
                  </a:cubicBezTo>
                  <a:cubicBezTo>
                    <a:pt x="8318" y="6075"/>
                    <a:pt x="8240" y="5711"/>
                    <a:pt x="8220" y="5337"/>
                  </a:cubicBezTo>
                  <a:close/>
                  <a:moveTo>
                    <a:pt x="4070" y="9232"/>
                  </a:moveTo>
                  <a:cubicBezTo>
                    <a:pt x="4345" y="9310"/>
                    <a:pt x="4601" y="9418"/>
                    <a:pt x="4847" y="9576"/>
                  </a:cubicBezTo>
                  <a:cubicBezTo>
                    <a:pt x="5161" y="9782"/>
                    <a:pt x="5368" y="10018"/>
                    <a:pt x="5437" y="10274"/>
                  </a:cubicBezTo>
                  <a:cubicBezTo>
                    <a:pt x="5516" y="10540"/>
                    <a:pt x="5417" y="10884"/>
                    <a:pt x="5152" y="10992"/>
                  </a:cubicBezTo>
                  <a:cubicBezTo>
                    <a:pt x="5101" y="11013"/>
                    <a:pt x="5046" y="11024"/>
                    <a:pt x="4992" y="11024"/>
                  </a:cubicBezTo>
                  <a:cubicBezTo>
                    <a:pt x="4920" y="11024"/>
                    <a:pt x="4849" y="11006"/>
                    <a:pt x="4788" y="10972"/>
                  </a:cubicBezTo>
                  <a:cubicBezTo>
                    <a:pt x="4542" y="10845"/>
                    <a:pt x="4306" y="10520"/>
                    <a:pt x="4207" y="10166"/>
                  </a:cubicBezTo>
                  <a:cubicBezTo>
                    <a:pt x="4119" y="9861"/>
                    <a:pt x="4070" y="9546"/>
                    <a:pt x="4070" y="9232"/>
                  </a:cubicBezTo>
                  <a:close/>
                  <a:moveTo>
                    <a:pt x="12173" y="0"/>
                  </a:moveTo>
                  <a:cubicBezTo>
                    <a:pt x="11930" y="0"/>
                    <a:pt x="11681" y="35"/>
                    <a:pt x="11436" y="105"/>
                  </a:cubicBezTo>
                  <a:cubicBezTo>
                    <a:pt x="10807" y="292"/>
                    <a:pt x="10197" y="685"/>
                    <a:pt x="9597" y="1305"/>
                  </a:cubicBezTo>
                  <a:cubicBezTo>
                    <a:pt x="8682" y="2239"/>
                    <a:pt x="7955" y="3645"/>
                    <a:pt x="7945" y="5062"/>
                  </a:cubicBezTo>
                  <a:lnTo>
                    <a:pt x="7905" y="5062"/>
                  </a:lnTo>
                  <a:cubicBezTo>
                    <a:pt x="7887" y="5061"/>
                    <a:pt x="7868" y="5061"/>
                    <a:pt x="7850" y="5061"/>
                  </a:cubicBezTo>
                  <a:cubicBezTo>
                    <a:pt x="5701" y="5061"/>
                    <a:pt x="3921" y="6752"/>
                    <a:pt x="3814" y="8907"/>
                  </a:cubicBezTo>
                  <a:cubicBezTo>
                    <a:pt x="3637" y="8877"/>
                    <a:pt x="3462" y="8863"/>
                    <a:pt x="3290" y="8863"/>
                  </a:cubicBezTo>
                  <a:cubicBezTo>
                    <a:pt x="1474" y="8863"/>
                    <a:pt x="1" y="10462"/>
                    <a:pt x="234" y="12339"/>
                  </a:cubicBezTo>
                  <a:lnTo>
                    <a:pt x="500" y="12300"/>
                  </a:lnTo>
                  <a:cubicBezTo>
                    <a:pt x="286" y="10592"/>
                    <a:pt x="1635" y="9133"/>
                    <a:pt x="3277" y="9133"/>
                  </a:cubicBezTo>
                  <a:cubicBezTo>
                    <a:pt x="3450" y="9133"/>
                    <a:pt x="3626" y="9149"/>
                    <a:pt x="3804" y="9182"/>
                  </a:cubicBezTo>
                  <a:cubicBezTo>
                    <a:pt x="3804" y="9537"/>
                    <a:pt x="3853" y="9891"/>
                    <a:pt x="3952" y="10235"/>
                  </a:cubicBezTo>
                  <a:cubicBezTo>
                    <a:pt x="4040" y="10559"/>
                    <a:pt x="4286" y="11012"/>
                    <a:pt x="4670" y="11208"/>
                  </a:cubicBezTo>
                  <a:cubicBezTo>
                    <a:pt x="4777" y="11259"/>
                    <a:pt x="4890" y="11287"/>
                    <a:pt x="5005" y="11287"/>
                  </a:cubicBezTo>
                  <a:cubicBezTo>
                    <a:pt x="5090" y="11287"/>
                    <a:pt x="5176" y="11272"/>
                    <a:pt x="5260" y="11238"/>
                  </a:cubicBezTo>
                  <a:cubicBezTo>
                    <a:pt x="5673" y="11081"/>
                    <a:pt x="5811" y="10579"/>
                    <a:pt x="5702" y="10205"/>
                  </a:cubicBezTo>
                  <a:cubicBezTo>
                    <a:pt x="5614" y="9881"/>
                    <a:pt x="5378" y="9596"/>
                    <a:pt x="4994" y="9350"/>
                  </a:cubicBezTo>
                  <a:cubicBezTo>
                    <a:pt x="4709" y="9173"/>
                    <a:pt x="4404" y="9035"/>
                    <a:pt x="4080" y="8956"/>
                  </a:cubicBezTo>
                  <a:cubicBezTo>
                    <a:pt x="4157" y="6927"/>
                    <a:pt x="5829" y="5326"/>
                    <a:pt x="7845" y="5326"/>
                  </a:cubicBezTo>
                  <a:cubicBezTo>
                    <a:pt x="7882" y="5326"/>
                    <a:pt x="7918" y="5326"/>
                    <a:pt x="7955" y="5327"/>
                  </a:cubicBezTo>
                  <a:cubicBezTo>
                    <a:pt x="7984" y="5740"/>
                    <a:pt x="8073" y="6144"/>
                    <a:pt x="8230" y="6527"/>
                  </a:cubicBezTo>
                  <a:cubicBezTo>
                    <a:pt x="8410" y="6972"/>
                    <a:pt x="8772" y="7444"/>
                    <a:pt x="9263" y="7444"/>
                  </a:cubicBezTo>
                  <a:cubicBezTo>
                    <a:pt x="9282" y="7444"/>
                    <a:pt x="9302" y="7443"/>
                    <a:pt x="9322" y="7442"/>
                  </a:cubicBezTo>
                  <a:cubicBezTo>
                    <a:pt x="9597" y="7422"/>
                    <a:pt x="9833" y="7265"/>
                    <a:pt x="9961" y="7029"/>
                  </a:cubicBezTo>
                  <a:cubicBezTo>
                    <a:pt x="10148" y="6714"/>
                    <a:pt x="10158" y="6330"/>
                    <a:pt x="10010" y="6006"/>
                  </a:cubicBezTo>
                  <a:cubicBezTo>
                    <a:pt x="9705" y="5396"/>
                    <a:pt x="8987" y="5190"/>
                    <a:pt x="8584" y="5121"/>
                  </a:cubicBezTo>
                  <a:cubicBezTo>
                    <a:pt x="8466" y="5101"/>
                    <a:pt x="8338" y="5081"/>
                    <a:pt x="8220" y="5072"/>
                  </a:cubicBezTo>
                  <a:cubicBezTo>
                    <a:pt x="8220" y="3724"/>
                    <a:pt x="8918" y="2387"/>
                    <a:pt x="9794" y="1492"/>
                  </a:cubicBezTo>
                  <a:cubicBezTo>
                    <a:pt x="10364" y="902"/>
                    <a:pt x="10925" y="528"/>
                    <a:pt x="11515" y="361"/>
                  </a:cubicBezTo>
                  <a:cubicBezTo>
                    <a:pt x="11736" y="298"/>
                    <a:pt x="11962" y="268"/>
                    <a:pt x="12182" y="268"/>
                  </a:cubicBezTo>
                  <a:cubicBezTo>
                    <a:pt x="12655" y="268"/>
                    <a:pt x="13103" y="410"/>
                    <a:pt x="13433" y="685"/>
                  </a:cubicBezTo>
                  <a:lnTo>
                    <a:pt x="13600" y="479"/>
                  </a:lnTo>
                  <a:cubicBezTo>
                    <a:pt x="13221" y="167"/>
                    <a:pt x="12711" y="0"/>
                    <a:pt x="121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0"/>
            <p:cNvSpPr/>
            <p:nvPr/>
          </p:nvSpPr>
          <p:spPr>
            <a:xfrm>
              <a:off x="-2335319" y="3672199"/>
              <a:ext cx="1788108" cy="1024412"/>
            </a:xfrm>
            <a:custGeom>
              <a:rect b="b" l="l" r="r" t="t"/>
              <a:pathLst>
                <a:path extrusionOk="0" h="25316" w="44189">
                  <a:moveTo>
                    <a:pt x="38346" y="0"/>
                  </a:moveTo>
                  <a:lnTo>
                    <a:pt x="9255" y="4200"/>
                  </a:lnTo>
                  <a:lnTo>
                    <a:pt x="9865" y="8340"/>
                  </a:lnTo>
                  <a:lnTo>
                    <a:pt x="2371" y="9196"/>
                  </a:lnTo>
                  <a:cubicBezTo>
                    <a:pt x="2371" y="9196"/>
                    <a:pt x="2616" y="12904"/>
                    <a:pt x="0" y="13631"/>
                  </a:cubicBezTo>
                  <a:lnTo>
                    <a:pt x="2312" y="22886"/>
                  </a:lnTo>
                  <a:cubicBezTo>
                    <a:pt x="2312" y="22886"/>
                    <a:pt x="2671" y="22799"/>
                    <a:pt x="3191" y="22799"/>
                  </a:cubicBezTo>
                  <a:cubicBezTo>
                    <a:pt x="4245" y="22799"/>
                    <a:pt x="5961" y="23156"/>
                    <a:pt x="6698" y="25315"/>
                  </a:cubicBezTo>
                  <a:lnTo>
                    <a:pt x="35966" y="20880"/>
                  </a:lnTo>
                  <a:cubicBezTo>
                    <a:pt x="35966" y="20880"/>
                    <a:pt x="35661" y="17713"/>
                    <a:pt x="38887" y="16985"/>
                  </a:cubicBezTo>
                  <a:lnTo>
                    <a:pt x="38641" y="15343"/>
                  </a:lnTo>
                  <a:lnTo>
                    <a:pt x="41936" y="14428"/>
                  </a:lnTo>
                  <a:cubicBezTo>
                    <a:pt x="41936" y="14428"/>
                    <a:pt x="41326" y="11015"/>
                    <a:pt x="44188" y="10288"/>
                  </a:cubicBezTo>
                  <a:lnTo>
                    <a:pt x="42605" y="1948"/>
                  </a:lnTo>
                  <a:cubicBezTo>
                    <a:pt x="42605" y="1948"/>
                    <a:pt x="42222" y="2024"/>
                    <a:pt x="41680" y="2024"/>
                  </a:cubicBezTo>
                  <a:cubicBezTo>
                    <a:pt x="40620" y="2024"/>
                    <a:pt x="38952" y="1731"/>
                    <a:pt x="383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0"/>
            <p:cNvSpPr/>
            <p:nvPr/>
          </p:nvSpPr>
          <p:spPr>
            <a:xfrm>
              <a:off x="-1960848" y="3842115"/>
              <a:ext cx="934094" cy="167606"/>
            </a:xfrm>
            <a:custGeom>
              <a:rect b="b" l="l" r="r" t="t"/>
              <a:pathLst>
                <a:path extrusionOk="0" h="4142" w="23084">
                  <a:moveTo>
                    <a:pt x="1" y="1"/>
                  </a:moveTo>
                  <a:lnTo>
                    <a:pt x="611" y="4141"/>
                  </a:lnTo>
                  <a:lnTo>
                    <a:pt x="23083" y="837"/>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0"/>
            <p:cNvSpPr/>
            <p:nvPr/>
          </p:nvSpPr>
          <p:spPr>
            <a:xfrm>
              <a:off x="-1030779" y="3875904"/>
              <a:ext cx="274272" cy="488413"/>
            </a:xfrm>
            <a:custGeom>
              <a:rect b="b" l="l" r="r" t="t"/>
              <a:pathLst>
                <a:path extrusionOk="0" h="12070" w="6778">
                  <a:moveTo>
                    <a:pt x="130" y="0"/>
                  </a:moveTo>
                  <a:cubicBezTo>
                    <a:pt x="123" y="0"/>
                    <a:pt x="116" y="1"/>
                    <a:pt x="109" y="2"/>
                  </a:cubicBezTo>
                  <a:cubicBezTo>
                    <a:pt x="50" y="22"/>
                    <a:pt x="1" y="81"/>
                    <a:pt x="21" y="140"/>
                  </a:cubicBezTo>
                  <a:cubicBezTo>
                    <a:pt x="188" y="867"/>
                    <a:pt x="620" y="1507"/>
                    <a:pt x="1240" y="1929"/>
                  </a:cubicBezTo>
                  <a:cubicBezTo>
                    <a:pt x="1772" y="2289"/>
                    <a:pt x="2426" y="2469"/>
                    <a:pt x="3191" y="2469"/>
                  </a:cubicBezTo>
                  <a:cubicBezTo>
                    <a:pt x="3514" y="2469"/>
                    <a:pt x="3857" y="2436"/>
                    <a:pt x="4220" y="2372"/>
                  </a:cubicBezTo>
                  <a:lnTo>
                    <a:pt x="6531" y="11981"/>
                  </a:lnTo>
                  <a:cubicBezTo>
                    <a:pt x="6541" y="12030"/>
                    <a:pt x="6590" y="12069"/>
                    <a:pt x="6649" y="12069"/>
                  </a:cubicBezTo>
                  <a:cubicBezTo>
                    <a:pt x="6659" y="12069"/>
                    <a:pt x="6669" y="12059"/>
                    <a:pt x="6679" y="12059"/>
                  </a:cubicBezTo>
                  <a:cubicBezTo>
                    <a:pt x="6738" y="12040"/>
                    <a:pt x="6777" y="11981"/>
                    <a:pt x="6767" y="11912"/>
                  </a:cubicBezTo>
                  <a:lnTo>
                    <a:pt x="4427" y="2205"/>
                  </a:lnTo>
                  <a:cubicBezTo>
                    <a:pt x="4409" y="2152"/>
                    <a:pt x="4360" y="2115"/>
                    <a:pt x="4307" y="2115"/>
                  </a:cubicBezTo>
                  <a:cubicBezTo>
                    <a:pt x="4301" y="2115"/>
                    <a:pt x="4295" y="2115"/>
                    <a:pt x="4289" y="2116"/>
                  </a:cubicBezTo>
                  <a:cubicBezTo>
                    <a:pt x="3900" y="2193"/>
                    <a:pt x="3533" y="2231"/>
                    <a:pt x="3191" y="2231"/>
                  </a:cubicBezTo>
                  <a:cubicBezTo>
                    <a:pt x="2477" y="2231"/>
                    <a:pt x="1866" y="2065"/>
                    <a:pt x="1368" y="1733"/>
                  </a:cubicBezTo>
                  <a:cubicBezTo>
                    <a:pt x="807" y="1339"/>
                    <a:pt x="414" y="759"/>
                    <a:pt x="247" y="100"/>
                  </a:cubicBezTo>
                  <a:cubicBezTo>
                    <a:pt x="238" y="38"/>
                    <a:pt x="189" y="0"/>
                    <a:pt x="1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0"/>
            <p:cNvSpPr/>
            <p:nvPr/>
          </p:nvSpPr>
          <p:spPr>
            <a:xfrm>
              <a:off x="-819021" y="3790804"/>
              <a:ext cx="139321" cy="332744"/>
            </a:xfrm>
            <a:custGeom>
              <a:rect b="b" l="l" r="r" t="t"/>
              <a:pathLst>
                <a:path extrusionOk="0" h="8223" w="3443">
                  <a:moveTo>
                    <a:pt x="1800" y="0"/>
                  </a:moveTo>
                  <a:lnTo>
                    <a:pt x="0" y="246"/>
                  </a:lnTo>
                  <a:lnTo>
                    <a:pt x="1711" y="8222"/>
                  </a:lnTo>
                  <a:lnTo>
                    <a:pt x="3442" y="7976"/>
                  </a:lnTo>
                  <a:lnTo>
                    <a:pt x="1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0"/>
            <p:cNvSpPr/>
            <p:nvPr/>
          </p:nvSpPr>
          <p:spPr>
            <a:xfrm>
              <a:off x="-1088079" y="4035542"/>
              <a:ext cx="139321" cy="332339"/>
            </a:xfrm>
            <a:custGeom>
              <a:rect b="b" l="l" r="r" t="t"/>
              <a:pathLst>
                <a:path extrusionOk="0" h="8213" w="3443">
                  <a:moveTo>
                    <a:pt x="1800" y="1"/>
                  </a:moveTo>
                  <a:lnTo>
                    <a:pt x="1" y="246"/>
                  </a:lnTo>
                  <a:lnTo>
                    <a:pt x="1712" y="8213"/>
                  </a:lnTo>
                  <a:lnTo>
                    <a:pt x="3443" y="7977"/>
                  </a:lnTo>
                  <a:lnTo>
                    <a:pt x="18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0"/>
            <p:cNvSpPr/>
            <p:nvPr/>
          </p:nvSpPr>
          <p:spPr>
            <a:xfrm>
              <a:off x="-1992249" y="4238357"/>
              <a:ext cx="125765" cy="156721"/>
            </a:xfrm>
            <a:custGeom>
              <a:rect b="b" l="l" r="r" t="t"/>
              <a:pathLst>
                <a:path extrusionOk="0" h="3873" w="3108">
                  <a:moveTo>
                    <a:pt x="1738" y="0"/>
                  </a:moveTo>
                  <a:cubicBezTo>
                    <a:pt x="1677" y="0"/>
                    <a:pt x="1616" y="5"/>
                    <a:pt x="1554" y="14"/>
                  </a:cubicBezTo>
                  <a:cubicBezTo>
                    <a:pt x="374" y="171"/>
                    <a:pt x="0" y="1293"/>
                    <a:pt x="128" y="2227"/>
                  </a:cubicBezTo>
                  <a:cubicBezTo>
                    <a:pt x="245" y="3070"/>
                    <a:pt x="623" y="3873"/>
                    <a:pt x="1674" y="3873"/>
                  </a:cubicBezTo>
                  <a:cubicBezTo>
                    <a:pt x="1775" y="3873"/>
                    <a:pt x="1883" y="3865"/>
                    <a:pt x="1996" y="3850"/>
                  </a:cubicBezTo>
                  <a:cubicBezTo>
                    <a:pt x="2616" y="3761"/>
                    <a:pt x="2950" y="3378"/>
                    <a:pt x="3108" y="2778"/>
                  </a:cubicBezTo>
                  <a:lnTo>
                    <a:pt x="2980" y="2738"/>
                  </a:lnTo>
                  <a:cubicBezTo>
                    <a:pt x="2862" y="3181"/>
                    <a:pt x="2557" y="3584"/>
                    <a:pt x="2036" y="3653"/>
                  </a:cubicBezTo>
                  <a:cubicBezTo>
                    <a:pt x="1997" y="3658"/>
                    <a:pt x="1960" y="3661"/>
                    <a:pt x="1923" y="3661"/>
                  </a:cubicBezTo>
                  <a:cubicBezTo>
                    <a:pt x="1293" y="3661"/>
                    <a:pt x="918" y="2887"/>
                    <a:pt x="806" y="2060"/>
                  </a:cubicBezTo>
                  <a:cubicBezTo>
                    <a:pt x="659" y="988"/>
                    <a:pt x="1013" y="240"/>
                    <a:pt x="1623" y="152"/>
                  </a:cubicBezTo>
                  <a:cubicBezTo>
                    <a:pt x="1671" y="145"/>
                    <a:pt x="1717" y="142"/>
                    <a:pt x="1760" y="142"/>
                  </a:cubicBezTo>
                  <a:cubicBezTo>
                    <a:pt x="2048" y="142"/>
                    <a:pt x="2238" y="268"/>
                    <a:pt x="2272" y="319"/>
                  </a:cubicBezTo>
                  <a:lnTo>
                    <a:pt x="2272" y="329"/>
                  </a:lnTo>
                  <a:lnTo>
                    <a:pt x="2233" y="329"/>
                  </a:lnTo>
                  <a:cubicBezTo>
                    <a:pt x="2036" y="358"/>
                    <a:pt x="1918" y="535"/>
                    <a:pt x="1947" y="722"/>
                  </a:cubicBezTo>
                  <a:cubicBezTo>
                    <a:pt x="1965" y="901"/>
                    <a:pt x="2121" y="1031"/>
                    <a:pt x="2297" y="1031"/>
                  </a:cubicBezTo>
                  <a:cubicBezTo>
                    <a:pt x="2315" y="1031"/>
                    <a:pt x="2333" y="1030"/>
                    <a:pt x="2351" y="1027"/>
                  </a:cubicBezTo>
                  <a:cubicBezTo>
                    <a:pt x="2557" y="998"/>
                    <a:pt x="2695" y="811"/>
                    <a:pt x="2655" y="614"/>
                  </a:cubicBezTo>
                  <a:cubicBezTo>
                    <a:pt x="2612" y="250"/>
                    <a:pt x="2194" y="0"/>
                    <a:pt x="17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0"/>
            <p:cNvSpPr/>
            <p:nvPr/>
          </p:nvSpPr>
          <p:spPr>
            <a:xfrm>
              <a:off x="-1861342" y="4224963"/>
              <a:ext cx="78462" cy="156074"/>
            </a:xfrm>
            <a:custGeom>
              <a:rect b="b" l="l" r="r" t="t"/>
              <a:pathLst>
                <a:path extrusionOk="0" h="3857" w="1939">
                  <a:moveTo>
                    <a:pt x="1446" y="1"/>
                  </a:moveTo>
                  <a:lnTo>
                    <a:pt x="1" y="198"/>
                  </a:lnTo>
                  <a:lnTo>
                    <a:pt x="20" y="316"/>
                  </a:lnTo>
                  <a:lnTo>
                    <a:pt x="414" y="286"/>
                  </a:lnTo>
                  <a:lnTo>
                    <a:pt x="876" y="3659"/>
                  </a:lnTo>
                  <a:lnTo>
                    <a:pt x="483" y="3738"/>
                  </a:lnTo>
                  <a:lnTo>
                    <a:pt x="502" y="3856"/>
                  </a:lnTo>
                  <a:lnTo>
                    <a:pt x="1938" y="3659"/>
                  </a:lnTo>
                  <a:lnTo>
                    <a:pt x="1928" y="3541"/>
                  </a:lnTo>
                  <a:lnTo>
                    <a:pt x="1525" y="3571"/>
                  </a:lnTo>
                  <a:lnTo>
                    <a:pt x="1063" y="207"/>
                  </a:lnTo>
                  <a:lnTo>
                    <a:pt x="1456" y="129"/>
                  </a:lnTo>
                  <a:lnTo>
                    <a:pt x="14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0"/>
            <p:cNvSpPr/>
            <p:nvPr/>
          </p:nvSpPr>
          <p:spPr>
            <a:xfrm>
              <a:off x="-1777780" y="4203880"/>
              <a:ext cx="137743" cy="165987"/>
            </a:xfrm>
            <a:custGeom>
              <a:rect b="b" l="l" r="r" t="t"/>
              <a:pathLst>
                <a:path extrusionOk="0" h="4102" w="3404">
                  <a:moveTo>
                    <a:pt x="3256" y="1"/>
                  </a:moveTo>
                  <a:lnTo>
                    <a:pt x="2312" y="138"/>
                  </a:lnTo>
                  <a:lnTo>
                    <a:pt x="2332" y="247"/>
                  </a:lnTo>
                  <a:lnTo>
                    <a:pt x="2725" y="217"/>
                  </a:lnTo>
                  <a:lnTo>
                    <a:pt x="3109" y="2735"/>
                  </a:lnTo>
                  <a:lnTo>
                    <a:pt x="552" y="374"/>
                  </a:lnTo>
                  <a:lnTo>
                    <a:pt x="1" y="453"/>
                  </a:lnTo>
                  <a:lnTo>
                    <a:pt x="21" y="571"/>
                  </a:lnTo>
                  <a:lnTo>
                    <a:pt x="414" y="542"/>
                  </a:lnTo>
                  <a:lnTo>
                    <a:pt x="906" y="3905"/>
                  </a:lnTo>
                  <a:lnTo>
                    <a:pt x="512" y="3984"/>
                  </a:lnTo>
                  <a:lnTo>
                    <a:pt x="532" y="4102"/>
                  </a:lnTo>
                  <a:lnTo>
                    <a:pt x="1476" y="3964"/>
                  </a:lnTo>
                  <a:lnTo>
                    <a:pt x="1457" y="3856"/>
                  </a:lnTo>
                  <a:lnTo>
                    <a:pt x="1063" y="3885"/>
                  </a:lnTo>
                  <a:lnTo>
                    <a:pt x="689" y="1407"/>
                  </a:lnTo>
                  <a:lnTo>
                    <a:pt x="3246" y="3777"/>
                  </a:lnTo>
                  <a:lnTo>
                    <a:pt x="3404" y="3758"/>
                  </a:lnTo>
                  <a:lnTo>
                    <a:pt x="2883" y="197"/>
                  </a:lnTo>
                  <a:lnTo>
                    <a:pt x="3276" y="119"/>
                  </a:lnTo>
                  <a:lnTo>
                    <a:pt x="32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0"/>
            <p:cNvSpPr/>
            <p:nvPr/>
          </p:nvSpPr>
          <p:spPr>
            <a:xfrm>
              <a:off x="-1620165" y="4186359"/>
              <a:ext cx="126210" cy="161617"/>
            </a:xfrm>
            <a:custGeom>
              <a:rect b="b" l="l" r="r" t="t"/>
              <a:pathLst>
                <a:path extrusionOk="0" h="3994" w="3119">
                  <a:moveTo>
                    <a:pt x="2518" y="1"/>
                  </a:moveTo>
                  <a:lnTo>
                    <a:pt x="1" y="345"/>
                  </a:lnTo>
                  <a:lnTo>
                    <a:pt x="20" y="463"/>
                  </a:lnTo>
                  <a:lnTo>
                    <a:pt x="414" y="434"/>
                  </a:lnTo>
                  <a:lnTo>
                    <a:pt x="866" y="3797"/>
                  </a:lnTo>
                  <a:lnTo>
                    <a:pt x="482" y="3886"/>
                  </a:lnTo>
                  <a:lnTo>
                    <a:pt x="492" y="3994"/>
                  </a:lnTo>
                  <a:lnTo>
                    <a:pt x="3118" y="3640"/>
                  </a:lnTo>
                  <a:lnTo>
                    <a:pt x="3000" y="2587"/>
                  </a:lnTo>
                  <a:lnTo>
                    <a:pt x="2892" y="2607"/>
                  </a:lnTo>
                  <a:cubicBezTo>
                    <a:pt x="2862" y="3207"/>
                    <a:pt x="2784" y="3541"/>
                    <a:pt x="2174" y="3620"/>
                  </a:cubicBezTo>
                  <a:cubicBezTo>
                    <a:pt x="1987" y="3650"/>
                    <a:pt x="1722" y="3679"/>
                    <a:pt x="1525" y="3689"/>
                  </a:cubicBezTo>
                  <a:lnTo>
                    <a:pt x="1299" y="2047"/>
                  </a:lnTo>
                  <a:cubicBezTo>
                    <a:pt x="1377" y="2027"/>
                    <a:pt x="1535" y="2007"/>
                    <a:pt x="1574" y="1997"/>
                  </a:cubicBezTo>
                  <a:cubicBezTo>
                    <a:pt x="1619" y="1991"/>
                    <a:pt x="1661" y="1988"/>
                    <a:pt x="1701" y="1988"/>
                  </a:cubicBezTo>
                  <a:cubicBezTo>
                    <a:pt x="1963" y="1988"/>
                    <a:pt x="2103" y="2138"/>
                    <a:pt x="2154" y="2548"/>
                  </a:cubicBezTo>
                  <a:lnTo>
                    <a:pt x="2302" y="2528"/>
                  </a:lnTo>
                  <a:lnTo>
                    <a:pt x="2105" y="1161"/>
                  </a:lnTo>
                  <a:lnTo>
                    <a:pt x="1968" y="1181"/>
                  </a:lnTo>
                  <a:cubicBezTo>
                    <a:pt x="2036" y="1653"/>
                    <a:pt x="1899" y="1811"/>
                    <a:pt x="1554" y="1860"/>
                  </a:cubicBezTo>
                  <a:cubicBezTo>
                    <a:pt x="1486" y="1870"/>
                    <a:pt x="1348" y="1889"/>
                    <a:pt x="1279" y="1889"/>
                  </a:cubicBezTo>
                  <a:lnTo>
                    <a:pt x="1073" y="375"/>
                  </a:lnTo>
                  <a:cubicBezTo>
                    <a:pt x="1269" y="325"/>
                    <a:pt x="1456" y="296"/>
                    <a:pt x="1613" y="266"/>
                  </a:cubicBezTo>
                  <a:cubicBezTo>
                    <a:pt x="1671" y="259"/>
                    <a:pt x="1724" y="256"/>
                    <a:pt x="1774" y="256"/>
                  </a:cubicBezTo>
                  <a:cubicBezTo>
                    <a:pt x="2260" y="256"/>
                    <a:pt x="2435" y="590"/>
                    <a:pt x="2577" y="1053"/>
                  </a:cubicBezTo>
                  <a:lnTo>
                    <a:pt x="2685" y="1043"/>
                  </a:lnTo>
                  <a:lnTo>
                    <a:pt x="25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0"/>
            <p:cNvSpPr/>
            <p:nvPr/>
          </p:nvSpPr>
          <p:spPr>
            <a:xfrm>
              <a:off x="-1484038" y="4158923"/>
              <a:ext cx="190631" cy="170358"/>
            </a:xfrm>
            <a:custGeom>
              <a:rect b="b" l="l" r="r" t="t"/>
              <a:pathLst>
                <a:path extrusionOk="0" h="4210" w="4711">
                  <a:moveTo>
                    <a:pt x="4209" y="0"/>
                  </a:moveTo>
                  <a:lnTo>
                    <a:pt x="3167" y="138"/>
                  </a:lnTo>
                  <a:lnTo>
                    <a:pt x="2537" y="3000"/>
                  </a:lnTo>
                  <a:lnTo>
                    <a:pt x="1092" y="413"/>
                  </a:lnTo>
                  <a:lnTo>
                    <a:pt x="0" y="571"/>
                  </a:lnTo>
                  <a:lnTo>
                    <a:pt x="20" y="679"/>
                  </a:lnTo>
                  <a:lnTo>
                    <a:pt x="413" y="649"/>
                  </a:lnTo>
                  <a:lnTo>
                    <a:pt x="875" y="4013"/>
                  </a:lnTo>
                  <a:lnTo>
                    <a:pt x="492" y="4092"/>
                  </a:lnTo>
                  <a:lnTo>
                    <a:pt x="502" y="4210"/>
                  </a:lnTo>
                  <a:lnTo>
                    <a:pt x="1436" y="4092"/>
                  </a:lnTo>
                  <a:lnTo>
                    <a:pt x="1416" y="3974"/>
                  </a:lnTo>
                  <a:lnTo>
                    <a:pt x="1023" y="4003"/>
                  </a:lnTo>
                  <a:lnTo>
                    <a:pt x="541" y="758"/>
                  </a:lnTo>
                  <a:lnTo>
                    <a:pt x="2360" y="4013"/>
                  </a:lnTo>
                  <a:lnTo>
                    <a:pt x="2459" y="4003"/>
                  </a:lnTo>
                  <a:lnTo>
                    <a:pt x="3216" y="512"/>
                  </a:lnTo>
                  <a:lnTo>
                    <a:pt x="3639" y="3639"/>
                  </a:lnTo>
                  <a:lnTo>
                    <a:pt x="3255" y="3718"/>
                  </a:lnTo>
                  <a:lnTo>
                    <a:pt x="3265" y="3836"/>
                  </a:lnTo>
                  <a:lnTo>
                    <a:pt x="4711" y="3639"/>
                  </a:lnTo>
                  <a:lnTo>
                    <a:pt x="4691" y="3521"/>
                  </a:lnTo>
                  <a:lnTo>
                    <a:pt x="4298" y="3551"/>
                  </a:lnTo>
                  <a:lnTo>
                    <a:pt x="3836" y="187"/>
                  </a:lnTo>
                  <a:lnTo>
                    <a:pt x="4229" y="109"/>
                  </a:lnTo>
                  <a:lnTo>
                    <a:pt x="42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0"/>
            <p:cNvSpPr/>
            <p:nvPr/>
          </p:nvSpPr>
          <p:spPr>
            <a:xfrm>
              <a:off x="-1276326" y="4142615"/>
              <a:ext cx="130985" cy="161213"/>
            </a:xfrm>
            <a:custGeom>
              <a:rect b="b" l="l" r="r" t="t"/>
              <a:pathLst>
                <a:path extrusionOk="0" h="3984" w="3237">
                  <a:moveTo>
                    <a:pt x="965" y="1003"/>
                  </a:moveTo>
                  <a:lnTo>
                    <a:pt x="1683" y="2498"/>
                  </a:lnTo>
                  <a:lnTo>
                    <a:pt x="650" y="2665"/>
                  </a:lnTo>
                  <a:lnTo>
                    <a:pt x="955" y="1003"/>
                  </a:lnTo>
                  <a:close/>
                  <a:moveTo>
                    <a:pt x="1132" y="0"/>
                  </a:moveTo>
                  <a:lnTo>
                    <a:pt x="1014" y="20"/>
                  </a:lnTo>
                  <a:lnTo>
                    <a:pt x="306" y="3796"/>
                  </a:lnTo>
                  <a:lnTo>
                    <a:pt x="1" y="3865"/>
                  </a:lnTo>
                  <a:lnTo>
                    <a:pt x="11" y="3983"/>
                  </a:lnTo>
                  <a:lnTo>
                    <a:pt x="817" y="3875"/>
                  </a:lnTo>
                  <a:lnTo>
                    <a:pt x="797" y="3757"/>
                  </a:lnTo>
                  <a:lnTo>
                    <a:pt x="453" y="3777"/>
                  </a:lnTo>
                  <a:lnTo>
                    <a:pt x="620" y="2823"/>
                  </a:lnTo>
                  <a:lnTo>
                    <a:pt x="1771" y="2665"/>
                  </a:lnTo>
                  <a:lnTo>
                    <a:pt x="2194" y="3541"/>
                  </a:lnTo>
                  <a:lnTo>
                    <a:pt x="1850" y="3609"/>
                  </a:lnTo>
                  <a:lnTo>
                    <a:pt x="1869" y="3727"/>
                  </a:lnTo>
                  <a:lnTo>
                    <a:pt x="3236" y="3541"/>
                  </a:lnTo>
                  <a:lnTo>
                    <a:pt x="3217" y="3423"/>
                  </a:lnTo>
                  <a:lnTo>
                    <a:pt x="2882" y="3442"/>
                  </a:lnTo>
                  <a:lnTo>
                    <a:pt x="11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0"/>
            <p:cNvSpPr/>
            <p:nvPr/>
          </p:nvSpPr>
          <p:spPr>
            <a:xfrm>
              <a:off x="-1983104" y="4361900"/>
              <a:ext cx="891484" cy="214141"/>
            </a:xfrm>
            <a:custGeom>
              <a:rect b="b" l="l" r="r" t="t"/>
              <a:pathLst>
                <a:path extrusionOk="0" h="5292" w="22031">
                  <a:moveTo>
                    <a:pt x="21499" y="128"/>
                  </a:moveTo>
                  <a:lnTo>
                    <a:pt x="21902" y="1839"/>
                  </a:lnTo>
                  <a:lnTo>
                    <a:pt x="413" y="5163"/>
                  </a:lnTo>
                  <a:lnTo>
                    <a:pt x="128" y="3452"/>
                  </a:lnTo>
                  <a:lnTo>
                    <a:pt x="21499" y="128"/>
                  </a:lnTo>
                  <a:close/>
                  <a:moveTo>
                    <a:pt x="21538" y="0"/>
                  </a:moveTo>
                  <a:lnTo>
                    <a:pt x="49" y="3354"/>
                  </a:lnTo>
                  <a:cubicBezTo>
                    <a:pt x="40" y="3354"/>
                    <a:pt x="20" y="3364"/>
                    <a:pt x="10" y="3373"/>
                  </a:cubicBezTo>
                  <a:cubicBezTo>
                    <a:pt x="0" y="3383"/>
                    <a:pt x="0" y="3403"/>
                    <a:pt x="0" y="3423"/>
                  </a:cubicBezTo>
                  <a:lnTo>
                    <a:pt x="305" y="5242"/>
                  </a:lnTo>
                  <a:cubicBezTo>
                    <a:pt x="315" y="5271"/>
                    <a:pt x="335" y="5291"/>
                    <a:pt x="364" y="5291"/>
                  </a:cubicBezTo>
                  <a:lnTo>
                    <a:pt x="374" y="5291"/>
                  </a:lnTo>
                  <a:lnTo>
                    <a:pt x="21981" y="1947"/>
                  </a:lnTo>
                  <a:cubicBezTo>
                    <a:pt x="21991" y="1938"/>
                    <a:pt x="22011" y="1938"/>
                    <a:pt x="22020" y="1918"/>
                  </a:cubicBezTo>
                  <a:cubicBezTo>
                    <a:pt x="22030" y="1908"/>
                    <a:pt x="22030" y="1888"/>
                    <a:pt x="22030" y="1869"/>
                  </a:cubicBezTo>
                  <a:lnTo>
                    <a:pt x="21597" y="49"/>
                  </a:lnTo>
                  <a:cubicBezTo>
                    <a:pt x="21597" y="20"/>
                    <a:pt x="21568" y="0"/>
                    <a:pt x="21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0"/>
            <p:cNvSpPr/>
            <p:nvPr/>
          </p:nvSpPr>
          <p:spPr>
            <a:xfrm>
              <a:off x="-2057156" y="3972941"/>
              <a:ext cx="891484" cy="213858"/>
            </a:xfrm>
            <a:custGeom>
              <a:rect b="b" l="l" r="r" t="t"/>
              <a:pathLst>
                <a:path extrusionOk="0" h="5285" w="22031">
                  <a:moveTo>
                    <a:pt x="21500" y="122"/>
                  </a:moveTo>
                  <a:lnTo>
                    <a:pt x="21903" y="1823"/>
                  </a:lnTo>
                  <a:lnTo>
                    <a:pt x="414" y="5157"/>
                  </a:lnTo>
                  <a:lnTo>
                    <a:pt x="129" y="3446"/>
                  </a:lnTo>
                  <a:lnTo>
                    <a:pt x="21500" y="122"/>
                  </a:lnTo>
                  <a:close/>
                  <a:moveTo>
                    <a:pt x="21555" y="1"/>
                  </a:moveTo>
                  <a:cubicBezTo>
                    <a:pt x="21550" y="1"/>
                    <a:pt x="21544" y="2"/>
                    <a:pt x="21539" y="4"/>
                  </a:cubicBezTo>
                  <a:lnTo>
                    <a:pt x="60" y="3338"/>
                  </a:lnTo>
                  <a:cubicBezTo>
                    <a:pt x="21" y="3347"/>
                    <a:pt x="1" y="3377"/>
                    <a:pt x="1" y="3406"/>
                  </a:cubicBezTo>
                  <a:lnTo>
                    <a:pt x="316" y="5236"/>
                  </a:lnTo>
                  <a:cubicBezTo>
                    <a:pt x="316" y="5265"/>
                    <a:pt x="335" y="5285"/>
                    <a:pt x="375" y="5285"/>
                  </a:cubicBezTo>
                  <a:lnTo>
                    <a:pt x="21982" y="1941"/>
                  </a:lnTo>
                  <a:cubicBezTo>
                    <a:pt x="22001" y="1941"/>
                    <a:pt x="22011" y="1931"/>
                    <a:pt x="22021" y="1911"/>
                  </a:cubicBezTo>
                  <a:cubicBezTo>
                    <a:pt x="22031" y="1902"/>
                    <a:pt x="22031" y="1882"/>
                    <a:pt x="22031" y="1872"/>
                  </a:cubicBezTo>
                  <a:lnTo>
                    <a:pt x="21608" y="43"/>
                  </a:lnTo>
                  <a:cubicBezTo>
                    <a:pt x="21600" y="19"/>
                    <a:pt x="21579" y="1"/>
                    <a:pt x="21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24" name="Google Shape;1124;p30"/>
          <p:cNvPicPr preferRelativeResize="0"/>
          <p:nvPr/>
        </p:nvPicPr>
        <p:blipFill>
          <a:blip r:embed="rId3">
            <a:alphaModFix/>
          </a:blip>
          <a:stretch>
            <a:fillRect/>
          </a:stretch>
        </p:blipFill>
        <p:spPr>
          <a:xfrm>
            <a:off x="196650" y="1420350"/>
            <a:ext cx="4059950" cy="3197000"/>
          </a:xfrm>
          <a:prstGeom prst="rect">
            <a:avLst/>
          </a:prstGeom>
          <a:noFill/>
          <a:ln>
            <a:noFill/>
          </a:ln>
        </p:spPr>
      </p:pic>
      <p:sp>
        <p:nvSpPr>
          <p:cNvPr id="1125" name="Google Shape;1125;p30"/>
          <p:cNvSpPr txBox="1"/>
          <p:nvPr>
            <p:ph idx="3" type="subTitle"/>
          </p:nvPr>
        </p:nvSpPr>
        <p:spPr>
          <a:xfrm>
            <a:off x="196650" y="1180538"/>
            <a:ext cx="2949300" cy="199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700"/>
              <a:t>Pandas pie chart:</a:t>
            </a:r>
            <a:endParaRPr sz="700"/>
          </a:p>
          <a:p>
            <a:pPr indent="0" lvl="0" marL="0" rtl="0" algn="l">
              <a:lnSpc>
                <a:spcPct val="150000"/>
              </a:lnSpc>
              <a:spcBef>
                <a:spcPts val="0"/>
              </a:spcBef>
              <a:spcAft>
                <a:spcPts val="0"/>
              </a:spcAft>
              <a:buNone/>
            </a:pPr>
            <a:r>
              <a:t/>
            </a:r>
            <a:endParaRPr sz="1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a:t>
            </a:r>
            <a:endParaRPr>
              <a:solidFill>
                <a:schemeClr val="lt1"/>
              </a:solidFill>
            </a:endParaRPr>
          </a:p>
        </p:txBody>
      </p:sp>
      <p:sp>
        <p:nvSpPr>
          <p:cNvPr id="1131" name="Google Shape;1131;p31"/>
          <p:cNvSpPr txBox="1"/>
          <p:nvPr>
            <p:ph idx="3" type="subTitle"/>
          </p:nvPr>
        </p:nvSpPr>
        <p:spPr>
          <a:xfrm>
            <a:off x="5580450" y="1888638"/>
            <a:ext cx="2917800" cy="1696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400"/>
              <a:t>-Choose randomly 5% of users.</a:t>
            </a:r>
            <a:endParaRPr sz="1400"/>
          </a:p>
          <a:p>
            <a:pPr indent="0" lvl="0" marL="0" rtl="0" algn="l">
              <a:lnSpc>
                <a:spcPct val="150000"/>
              </a:lnSpc>
              <a:spcBef>
                <a:spcPts val="0"/>
              </a:spcBef>
              <a:spcAft>
                <a:spcPts val="0"/>
              </a:spcAft>
              <a:buNone/>
            </a:pPr>
            <a:r>
              <a:rPr lang="en" sz="1400"/>
              <a:t>-Over 1.2 mil rows (ratings) of data from around 8074 randomly chosen users</a:t>
            </a:r>
            <a:endParaRPr sz="1400"/>
          </a:p>
          <a:p>
            <a:pPr indent="0" lvl="0" marL="0" rtl="0" algn="l">
              <a:lnSpc>
                <a:spcPct val="150000"/>
              </a:lnSpc>
              <a:spcBef>
                <a:spcPts val="0"/>
              </a:spcBef>
              <a:spcAft>
                <a:spcPts val="0"/>
              </a:spcAft>
              <a:buNone/>
            </a:pPr>
            <a:r>
              <a:rPr lang="en" sz="1400"/>
              <a:t>-Many users have ratings less than 1000 as expected.</a:t>
            </a:r>
            <a:endParaRPr sz="1400"/>
          </a:p>
          <a:p>
            <a:pPr indent="0" lvl="0" marL="0" rtl="0" algn="l">
              <a:lnSpc>
                <a:spcPct val="150000"/>
              </a:lnSpc>
              <a:spcBef>
                <a:spcPts val="0"/>
              </a:spcBef>
              <a:spcAft>
                <a:spcPts val="0"/>
              </a:spcAft>
              <a:buNone/>
            </a:pPr>
            <a:r>
              <a:t/>
            </a:r>
            <a:endParaRPr sz="1400"/>
          </a:p>
        </p:txBody>
      </p:sp>
      <p:grpSp>
        <p:nvGrpSpPr>
          <p:cNvPr id="1132" name="Google Shape;1132;p31"/>
          <p:cNvGrpSpPr/>
          <p:nvPr/>
        </p:nvGrpSpPr>
        <p:grpSpPr>
          <a:xfrm rot="452190">
            <a:off x="7179462" y="284180"/>
            <a:ext cx="1880150" cy="1410744"/>
            <a:chOff x="6833425" y="231725"/>
            <a:chExt cx="1950919" cy="1463845"/>
          </a:xfrm>
        </p:grpSpPr>
        <p:sp>
          <p:nvSpPr>
            <p:cNvPr id="1133" name="Google Shape;1133;p31"/>
            <p:cNvSpPr/>
            <p:nvPr/>
          </p:nvSpPr>
          <p:spPr>
            <a:xfrm>
              <a:off x="6833425" y="231725"/>
              <a:ext cx="1950919" cy="1463845"/>
            </a:xfrm>
            <a:custGeom>
              <a:rect b="b" l="l" r="r" t="t"/>
              <a:pathLst>
                <a:path extrusionOk="0" h="42418" w="56532">
                  <a:moveTo>
                    <a:pt x="25856" y="1"/>
                  </a:moveTo>
                  <a:cubicBezTo>
                    <a:pt x="25011" y="1"/>
                    <a:pt x="24155" y="50"/>
                    <a:pt x="23319" y="129"/>
                  </a:cubicBezTo>
                  <a:cubicBezTo>
                    <a:pt x="17644" y="689"/>
                    <a:pt x="12314" y="3089"/>
                    <a:pt x="8124" y="6964"/>
                  </a:cubicBezTo>
                  <a:lnTo>
                    <a:pt x="1869" y="9983"/>
                  </a:lnTo>
                  <a:cubicBezTo>
                    <a:pt x="1358" y="10052"/>
                    <a:pt x="905" y="10386"/>
                    <a:pt x="689" y="10858"/>
                  </a:cubicBezTo>
                  <a:cubicBezTo>
                    <a:pt x="424" y="11439"/>
                    <a:pt x="542" y="12117"/>
                    <a:pt x="974" y="12570"/>
                  </a:cubicBezTo>
                  <a:lnTo>
                    <a:pt x="1505" y="13661"/>
                  </a:lnTo>
                  <a:cubicBezTo>
                    <a:pt x="1545" y="13986"/>
                    <a:pt x="1692" y="14291"/>
                    <a:pt x="1918" y="14527"/>
                  </a:cubicBezTo>
                  <a:lnTo>
                    <a:pt x="2253" y="15205"/>
                  </a:lnTo>
                  <a:cubicBezTo>
                    <a:pt x="1053" y="17910"/>
                    <a:pt x="345" y="20811"/>
                    <a:pt x="168" y="23771"/>
                  </a:cubicBezTo>
                  <a:cubicBezTo>
                    <a:pt x="1" y="26437"/>
                    <a:pt x="306" y="28826"/>
                    <a:pt x="1053" y="30882"/>
                  </a:cubicBezTo>
                  <a:cubicBezTo>
                    <a:pt x="2223" y="34078"/>
                    <a:pt x="4712" y="36970"/>
                    <a:pt x="8065" y="39025"/>
                  </a:cubicBezTo>
                  <a:cubicBezTo>
                    <a:pt x="10553" y="40540"/>
                    <a:pt x="13042" y="41336"/>
                    <a:pt x="15461" y="41385"/>
                  </a:cubicBezTo>
                  <a:lnTo>
                    <a:pt x="15726" y="41385"/>
                  </a:lnTo>
                  <a:cubicBezTo>
                    <a:pt x="17811" y="41385"/>
                    <a:pt x="19778" y="40844"/>
                    <a:pt x="21440" y="40313"/>
                  </a:cubicBezTo>
                  <a:cubicBezTo>
                    <a:pt x="22021" y="40127"/>
                    <a:pt x="22601" y="39930"/>
                    <a:pt x="23171" y="39733"/>
                  </a:cubicBezTo>
                  <a:cubicBezTo>
                    <a:pt x="25374" y="38986"/>
                    <a:pt x="27459" y="38278"/>
                    <a:pt x="29505" y="38278"/>
                  </a:cubicBezTo>
                  <a:cubicBezTo>
                    <a:pt x="29547" y="38277"/>
                    <a:pt x="29588" y="38276"/>
                    <a:pt x="29630" y="38276"/>
                  </a:cubicBezTo>
                  <a:cubicBezTo>
                    <a:pt x="30080" y="38276"/>
                    <a:pt x="30530" y="38324"/>
                    <a:pt x="30980" y="38405"/>
                  </a:cubicBezTo>
                  <a:cubicBezTo>
                    <a:pt x="32101" y="38632"/>
                    <a:pt x="33173" y="39104"/>
                    <a:pt x="34442" y="39763"/>
                  </a:cubicBezTo>
                  <a:lnTo>
                    <a:pt x="35199" y="40156"/>
                  </a:lnTo>
                  <a:cubicBezTo>
                    <a:pt x="36507" y="40844"/>
                    <a:pt x="37835" y="41543"/>
                    <a:pt x="39330" y="41975"/>
                  </a:cubicBezTo>
                  <a:cubicBezTo>
                    <a:pt x="40363" y="42270"/>
                    <a:pt x="41435" y="42418"/>
                    <a:pt x="42507" y="42418"/>
                  </a:cubicBezTo>
                  <a:lnTo>
                    <a:pt x="42507" y="42408"/>
                  </a:lnTo>
                  <a:cubicBezTo>
                    <a:pt x="43667" y="42408"/>
                    <a:pt x="44828" y="42231"/>
                    <a:pt x="45939" y="41897"/>
                  </a:cubicBezTo>
                  <a:lnTo>
                    <a:pt x="45968" y="41887"/>
                  </a:lnTo>
                  <a:cubicBezTo>
                    <a:pt x="46637" y="41690"/>
                    <a:pt x="47277" y="41425"/>
                    <a:pt x="47896" y="41100"/>
                  </a:cubicBezTo>
                  <a:cubicBezTo>
                    <a:pt x="52263" y="38838"/>
                    <a:pt x="54377" y="33822"/>
                    <a:pt x="55075" y="31767"/>
                  </a:cubicBezTo>
                  <a:cubicBezTo>
                    <a:pt x="56531" y="27548"/>
                    <a:pt x="56285" y="22955"/>
                    <a:pt x="54367" y="18490"/>
                  </a:cubicBezTo>
                  <a:cubicBezTo>
                    <a:pt x="51879" y="12697"/>
                    <a:pt x="46667" y="7249"/>
                    <a:pt x="40412" y="3905"/>
                  </a:cubicBezTo>
                  <a:cubicBezTo>
                    <a:pt x="35583" y="1319"/>
                    <a:pt x="30685" y="1"/>
                    <a:pt x="25856" y="1"/>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1"/>
            <p:cNvSpPr/>
            <p:nvPr/>
          </p:nvSpPr>
          <p:spPr>
            <a:xfrm>
              <a:off x="6885017" y="278934"/>
              <a:ext cx="1852117" cy="1353310"/>
            </a:xfrm>
            <a:custGeom>
              <a:rect b="b" l="l" r="r" t="t"/>
              <a:pathLst>
                <a:path extrusionOk="0" h="39215" w="53669">
                  <a:moveTo>
                    <a:pt x="24374" y="1"/>
                  </a:moveTo>
                  <a:cubicBezTo>
                    <a:pt x="23580" y="1"/>
                    <a:pt x="22782" y="39"/>
                    <a:pt x="21981" y="118"/>
                  </a:cubicBezTo>
                  <a:cubicBezTo>
                    <a:pt x="16543" y="649"/>
                    <a:pt x="11438" y="2970"/>
                    <a:pt x="7475" y="6727"/>
                  </a:cubicBezTo>
                  <a:cubicBezTo>
                    <a:pt x="7229" y="6953"/>
                    <a:pt x="6983" y="7199"/>
                    <a:pt x="6747" y="7445"/>
                  </a:cubicBezTo>
                  <a:cubicBezTo>
                    <a:pt x="6590" y="7602"/>
                    <a:pt x="6442" y="7750"/>
                    <a:pt x="6305" y="7917"/>
                  </a:cubicBezTo>
                  <a:cubicBezTo>
                    <a:pt x="5951" y="8300"/>
                    <a:pt x="5606" y="8694"/>
                    <a:pt x="5282" y="9107"/>
                  </a:cubicBezTo>
                  <a:cubicBezTo>
                    <a:pt x="5144" y="9264"/>
                    <a:pt x="5016" y="9431"/>
                    <a:pt x="4888" y="9599"/>
                  </a:cubicBezTo>
                  <a:cubicBezTo>
                    <a:pt x="4623" y="9943"/>
                    <a:pt x="4367" y="10297"/>
                    <a:pt x="4121" y="10670"/>
                  </a:cubicBezTo>
                  <a:cubicBezTo>
                    <a:pt x="4062" y="10759"/>
                    <a:pt x="4003" y="10838"/>
                    <a:pt x="3944" y="10926"/>
                  </a:cubicBezTo>
                  <a:cubicBezTo>
                    <a:pt x="3580" y="11477"/>
                    <a:pt x="3236" y="12047"/>
                    <a:pt x="2921" y="12637"/>
                  </a:cubicBezTo>
                  <a:cubicBezTo>
                    <a:pt x="2833" y="12805"/>
                    <a:pt x="2744" y="12972"/>
                    <a:pt x="2646" y="13159"/>
                  </a:cubicBezTo>
                  <a:cubicBezTo>
                    <a:pt x="2558" y="13346"/>
                    <a:pt x="2459" y="13542"/>
                    <a:pt x="2371" y="13729"/>
                  </a:cubicBezTo>
                  <a:cubicBezTo>
                    <a:pt x="1073" y="16443"/>
                    <a:pt x="315" y="19394"/>
                    <a:pt x="128" y="22394"/>
                  </a:cubicBezTo>
                  <a:cubicBezTo>
                    <a:pt x="1" y="24596"/>
                    <a:pt x="168" y="26839"/>
                    <a:pt x="925" y="28914"/>
                  </a:cubicBezTo>
                  <a:cubicBezTo>
                    <a:pt x="2076" y="32041"/>
                    <a:pt x="4495" y="34579"/>
                    <a:pt x="7337" y="36319"/>
                  </a:cubicBezTo>
                  <a:cubicBezTo>
                    <a:pt x="9353" y="37549"/>
                    <a:pt x="11645" y="38424"/>
                    <a:pt x="14005" y="38473"/>
                  </a:cubicBezTo>
                  <a:cubicBezTo>
                    <a:pt x="14080" y="38475"/>
                    <a:pt x="14154" y="38476"/>
                    <a:pt x="14228" y="38476"/>
                  </a:cubicBezTo>
                  <a:cubicBezTo>
                    <a:pt x="16020" y="38476"/>
                    <a:pt x="17775" y="38027"/>
                    <a:pt x="19513" y="37470"/>
                  </a:cubicBezTo>
                  <a:cubicBezTo>
                    <a:pt x="22173" y="36621"/>
                    <a:pt x="25638" y="33212"/>
                    <a:pt x="28554" y="33212"/>
                  </a:cubicBezTo>
                  <a:cubicBezTo>
                    <a:pt x="28679" y="33212"/>
                    <a:pt x="28802" y="33219"/>
                    <a:pt x="28925" y="33231"/>
                  </a:cubicBezTo>
                  <a:cubicBezTo>
                    <a:pt x="31688" y="33526"/>
                    <a:pt x="33990" y="34382"/>
                    <a:pt x="36458" y="35543"/>
                  </a:cubicBezTo>
                  <a:cubicBezTo>
                    <a:pt x="38696" y="36597"/>
                    <a:pt x="40721" y="39215"/>
                    <a:pt x="43048" y="39215"/>
                  </a:cubicBezTo>
                  <a:cubicBezTo>
                    <a:pt x="43369" y="39215"/>
                    <a:pt x="43697" y="39165"/>
                    <a:pt x="44031" y="39054"/>
                  </a:cubicBezTo>
                  <a:lnTo>
                    <a:pt x="44051" y="39054"/>
                  </a:lnTo>
                  <a:cubicBezTo>
                    <a:pt x="44631" y="38877"/>
                    <a:pt x="45201" y="38640"/>
                    <a:pt x="45742" y="38365"/>
                  </a:cubicBezTo>
                  <a:cubicBezTo>
                    <a:pt x="48879" y="36733"/>
                    <a:pt x="51092" y="33123"/>
                    <a:pt x="52223" y="29838"/>
                  </a:cubicBezTo>
                  <a:cubicBezTo>
                    <a:pt x="53669" y="25639"/>
                    <a:pt x="53197" y="21449"/>
                    <a:pt x="51555" y="17604"/>
                  </a:cubicBezTo>
                  <a:cubicBezTo>
                    <a:pt x="49007" y="11693"/>
                    <a:pt x="43687" y="6628"/>
                    <a:pt x="38248" y="3727"/>
                  </a:cubicBezTo>
                  <a:cubicBezTo>
                    <a:pt x="33954" y="1428"/>
                    <a:pt x="29232" y="1"/>
                    <a:pt x="243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1"/>
            <p:cNvSpPr/>
            <p:nvPr/>
          </p:nvSpPr>
          <p:spPr>
            <a:xfrm>
              <a:off x="7714834" y="361756"/>
              <a:ext cx="285812" cy="266072"/>
            </a:xfrm>
            <a:custGeom>
              <a:rect b="b" l="l" r="r" t="t"/>
              <a:pathLst>
                <a:path extrusionOk="0" h="7710" w="8282">
                  <a:moveTo>
                    <a:pt x="4140" y="0"/>
                  </a:moveTo>
                  <a:cubicBezTo>
                    <a:pt x="2285" y="0"/>
                    <a:pt x="646" y="1346"/>
                    <a:pt x="345" y="3245"/>
                  </a:cubicBezTo>
                  <a:cubicBezTo>
                    <a:pt x="1" y="5340"/>
                    <a:pt x="1436" y="7317"/>
                    <a:pt x="3531" y="7661"/>
                  </a:cubicBezTo>
                  <a:cubicBezTo>
                    <a:pt x="3737" y="7693"/>
                    <a:pt x="3942" y="7709"/>
                    <a:pt x="4144" y="7709"/>
                  </a:cubicBezTo>
                  <a:cubicBezTo>
                    <a:pt x="6007" y="7709"/>
                    <a:pt x="7645" y="6363"/>
                    <a:pt x="7947" y="4464"/>
                  </a:cubicBezTo>
                  <a:cubicBezTo>
                    <a:pt x="8282" y="2370"/>
                    <a:pt x="6855" y="393"/>
                    <a:pt x="4751" y="49"/>
                  </a:cubicBezTo>
                  <a:cubicBezTo>
                    <a:pt x="4546" y="16"/>
                    <a:pt x="4342" y="0"/>
                    <a:pt x="4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1"/>
            <p:cNvSpPr/>
            <p:nvPr/>
          </p:nvSpPr>
          <p:spPr>
            <a:xfrm>
              <a:off x="8381075" y="1029372"/>
              <a:ext cx="286813" cy="266003"/>
            </a:xfrm>
            <a:custGeom>
              <a:rect b="b" l="l" r="r" t="t"/>
              <a:pathLst>
                <a:path extrusionOk="0" h="7708" w="8311">
                  <a:moveTo>
                    <a:pt x="4154" y="0"/>
                  </a:moveTo>
                  <a:cubicBezTo>
                    <a:pt x="3936" y="0"/>
                    <a:pt x="3714" y="19"/>
                    <a:pt x="3492" y="57"/>
                  </a:cubicBezTo>
                  <a:cubicBezTo>
                    <a:pt x="1397" y="421"/>
                    <a:pt x="0" y="2418"/>
                    <a:pt x="364" y="4513"/>
                  </a:cubicBezTo>
                  <a:cubicBezTo>
                    <a:pt x="689" y="6385"/>
                    <a:pt x="2319" y="7707"/>
                    <a:pt x="4157" y="7707"/>
                  </a:cubicBezTo>
                  <a:cubicBezTo>
                    <a:pt x="4375" y="7707"/>
                    <a:pt x="4597" y="7688"/>
                    <a:pt x="4819" y="7650"/>
                  </a:cubicBezTo>
                  <a:cubicBezTo>
                    <a:pt x="6914" y="7286"/>
                    <a:pt x="8311" y="5289"/>
                    <a:pt x="7947" y="3195"/>
                  </a:cubicBezTo>
                  <a:cubicBezTo>
                    <a:pt x="7622" y="1322"/>
                    <a:pt x="5992" y="0"/>
                    <a:pt x="41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1"/>
            <p:cNvSpPr/>
            <p:nvPr/>
          </p:nvSpPr>
          <p:spPr>
            <a:xfrm>
              <a:off x="7095767" y="1215894"/>
              <a:ext cx="285812" cy="265831"/>
            </a:xfrm>
            <a:custGeom>
              <a:rect b="b" l="l" r="r" t="t"/>
              <a:pathLst>
                <a:path extrusionOk="0" h="7703" w="8282">
                  <a:moveTo>
                    <a:pt x="4154" y="1"/>
                  </a:moveTo>
                  <a:cubicBezTo>
                    <a:pt x="3949" y="1"/>
                    <a:pt x="3741" y="17"/>
                    <a:pt x="3532" y="52"/>
                  </a:cubicBezTo>
                  <a:cubicBezTo>
                    <a:pt x="1427" y="386"/>
                    <a:pt x="1" y="2363"/>
                    <a:pt x="335" y="4458"/>
                  </a:cubicBezTo>
                  <a:cubicBezTo>
                    <a:pt x="646" y="6356"/>
                    <a:pt x="2277" y="7703"/>
                    <a:pt x="4138" y="7703"/>
                  </a:cubicBezTo>
                  <a:cubicBezTo>
                    <a:pt x="4340" y="7703"/>
                    <a:pt x="4545" y="7687"/>
                    <a:pt x="4751" y="7654"/>
                  </a:cubicBezTo>
                  <a:cubicBezTo>
                    <a:pt x="6856" y="7320"/>
                    <a:pt x="8282" y="5343"/>
                    <a:pt x="7947" y="3238"/>
                  </a:cubicBezTo>
                  <a:cubicBezTo>
                    <a:pt x="7638" y="1352"/>
                    <a:pt x="6005" y="1"/>
                    <a:pt x="41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1"/>
            <p:cNvSpPr/>
            <p:nvPr/>
          </p:nvSpPr>
          <p:spPr>
            <a:xfrm>
              <a:off x="6905377" y="294532"/>
              <a:ext cx="921831" cy="821718"/>
            </a:xfrm>
            <a:custGeom>
              <a:rect b="b" l="l" r="r" t="t"/>
              <a:pathLst>
                <a:path extrusionOk="0" h="23811" w="26712">
                  <a:moveTo>
                    <a:pt x="19837" y="0"/>
                  </a:moveTo>
                  <a:lnTo>
                    <a:pt x="18215" y="787"/>
                  </a:lnTo>
                  <a:lnTo>
                    <a:pt x="18284" y="1151"/>
                  </a:lnTo>
                  <a:lnTo>
                    <a:pt x="18284" y="1151"/>
                  </a:lnTo>
                  <a:lnTo>
                    <a:pt x="17497" y="1141"/>
                  </a:lnTo>
                  <a:lnTo>
                    <a:pt x="15726" y="1997"/>
                  </a:lnTo>
                  <a:lnTo>
                    <a:pt x="15667" y="2282"/>
                  </a:lnTo>
                  <a:lnTo>
                    <a:pt x="15009" y="2341"/>
                  </a:lnTo>
                  <a:lnTo>
                    <a:pt x="13228" y="3196"/>
                  </a:lnTo>
                  <a:lnTo>
                    <a:pt x="13160" y="3511"/>
                  </a:lnTo>
                  <a:lnTo>
                    <a:pt x="12520" y="3541"/>
                  </a:lnTo>
                  <a:lnTo>
                    <a:pt x="10740" y="4406"/>
                  </a:lnTo>
                  <a:lnTo>
                    <a:pt x="10809" y="4662"/>
                  </a:lnTo>
                  <a:lnTo>
                    <a:pt x="10022" y="4750"/>
                  </a:lnTo>
                  <a:lnTo>
                    <a:pt x="8252" y="5606"/>
                  </a:lnTo>
                  <a:lnTo>
                    <a:pt x="8321" y="5950"/>
                  </a:lnTo>
                  <a:lnTo>
                    <a:pt x="7534" y="5950"/>
                  </a:lnTo>
                  <a:lnTo>
                    <a:pt x="5764" y="6806"/>
                  </a:lnTo>
                  <a:lnTo>
                    <a:pt x="5715" y="7130"/>
                  </a:lnTo>
                  <a:lnTo>
                    <a:pt x="5046" y="7160"/>
                  </a:lnTo>
                  <a:lnTo>
                    <a:pt x="3266" y="8016"/>
                  </a:lnTo>
                  <a:lnTo>
                    <a:pt x="3167" y="8320"/>
                  </a:lnTo>
                  <a:lnTo>
                    <a:pt x="2548" y="8360"/>
                  </a:lnTo>
                  <a:lnTo>
                    <a:pt x="1" y="9589"/>
                  </a:lnTo>
                  <a:lnTo>
                    <a:pt x="6865" y="23810"/>
                  </a:lnTo>
                  <a:lnTo>
                    <a:pt x="26712" y="14221"/>
                  </a:lnTo>
                  <a:lnTo>
                    <a:pt x="198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1"/>
            <p:cNvSpPr/>
            <p:nvPr/>
          </p:nvSpPr>
          <p:spPr>
            <a:xfrm>
              <a:off x="6934227" y="361273"/>
              <a:ext cx="689510" cy="334436"/>
            </a:xfrm>
            <a:custGeom>
              <a:rect b="b" l="l" r="r" t="t"/>
              <a:pathLst>
                <a:path extrusionOk="0" h="9691" w="19980">
                  <a:moveTo>
                    <a:pt x="19871" y="0"/>
                  </a:moveTo>
                  <a:cubicBezTo>
                    <a:pt x="19857" y="0"/>
                    <a:pt x="19843" y="4"/>
                    <a:pt x="19828" y="13"/>
                  </a:cubicBezTo>
                  <a:lnTo>
                    <a:pt x="79" y="9553"/>
                  </a:lnTo>
                  <a:cubicBezTo>
                    <a:pt x="1" y="9583"/>
                    <a:pt x="30" y="9691"/>
                    <a:pt x="109" y="9691"/>
                  </a:cubicBezTo>
                  <a:lnTo>
                    <a:pt x="148" y="9691"/>
                  </a:lnTo>
                  <a:lnTo>
                    <a:pt x="19896" y="151"/>
                  </a:lnTo>
                  <a:cubicBezTo>
                    <a:pt x="19979" y="118"/>
                    <a:pt x="19943" y="0"/>
                    <a:pt x="19871" y="0"/>
                  </a:cubicBezTo>
                  <a:close/>
                </a:path>
              </a:pathLst>
            </a:custGeom>
            <a:solidFill>
              <a:schemeClr val="accent6"/>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1"/>
            <p:cNvSpPr/>
            <p:nvPr/>
          </p:nvSpPr>
          <p:spPr>
            <a:xfrm>
              <a:off x="6901995" y="429808"/>
              <a:ext cx="760083" cy="336852"/>
            </a:xfrm>
            <a:custGeom>
              <a:rect b="b" l="l" r="r" t="t"/>
              <a:pathLst>
                <a:path extrusionOk="0" h="9761" w="22025">
                  <a:moveTo>
                    <a:pt x="21916" y="1"/>
                  </a:moveTo>
                  <a:cubicBezTo>
                    <a:pt x="21903" y="1"/>
                    <a:pt x="21888" y="5"/>
                    <a:pt x="21873" y="14"/>
                  </a:cubicBezTo>
                  <a:lnTo>
                    <a:pt x="2144" y="9544"/>
                  </a:lnTo>
                  <a:lnTo>
                    <a:pt x="2744" y="6879"/>
                  </a:lnTo>
                  <a:cubicBezTo>
                    <a:pt x="2744" y="6839"/>
                    <a:pt x="2725" y="6800"/>
                    <a:pt x="2695" y="6790"/>
                  </a:cubicBezTo>
                  <a:lnTo>
                    <a:pt x="128" y="5600"/>
                  </a:lnTo>
                  <a:cubicBezTo>
                    <a:pt x="118" y="5595"/>
                    <a:pt x="106" y="5593"/>
                    <a:pt x="95" y="5593"/>
                  </a:cubicBezTo>
                  <a:cubicBezTo>
                    <a:pt x="65" y="5593"/>
                    <a:pt x="34" y="5611"/>
                    <a:pt x="20" y="5640"/>
                  </a:cubicBezTo>
                  <a:cubicBezTo>
                    <a:pt x="0" y="5679"/>
                    <a:pt x="20" y="5728"/>
                    <a:pt x="59" y="5748"/>
                  </a:cubicBezTo>
                  <a:lnTo>
                    <a:pt x="2577" y="6898"/>
                  </a:lnTo>
                  <a:lnTo>
                    <a:pt x="1957" y="9672"/>
                  </a:lnTo>
                  <a:cubicBezTo>
                    <a:pt x="1948" y="9721"/>
                    <a:pt x="1987" y="9760"/>
                    <a:pt x="2036" y="9760"/>
                  </a:cubicBezTo>
                  <a:lnTo>
                    <a:pt x="2066" y="9760"/>
                  </a:lnTo>
                  <a:lnTo>
                    <a:pt x="21942" y="152"/>
                  </a:lnTo>
                  <a:cubicBezTo>
                    <a:pt x="22025" y="119"/>
                    <a:pt x="21989" y="1"/>
                    <a:pt x="2191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1"/>
            <p:cNvSpPr/>
            <p:nvPr/>
          </p:nvSpPr>
          <p:spPr>
            <a:xfrm>
              <a:off x="6993273" y="571124"/>
              <a:ext cx="113400" cy="140870"/>
            </a:xfrm>
            <a:custGeom>
              <a:rect b="b" l="l" r="r" t="t"/>
              <a:pathLst>
                <a:path extrusionOk="0" h="4082" w="3286">
                  <a:moveTo>
                    <a:pt x="719" y="1"/>
                  </a:moveTo>
                  <a:lnTo>
                    <a:pt x="1" y="345"/>
                  </a:lnTo>
                  <a:lnTo>
                    <a:pt x="2656" y="1535"/>
                  </a:lnTo>
                  <a:lnTo>
                    <a:pt x="2519" y="4082"/>
                  </a:lnTo>
                  <a:lnTo>
                    <a:pt x="3148" y="3777"/>
                  </a:lnTo>
                  <a:lnTo>
                    <a:pt x="3286" y="1141"/>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1"/>
            <p:cNvSpPr/>
            <p:nvPr/>
          </p:nvSpPr>
          <p:spPr>
            <a:xfrm>
              <a:off x="7079478" y="529367"/>
              <a:ext cx="113055" cy="140904"/>
            </a:xfrm>
            <a:custGeom>
              <a:rect b="b" l="l" r="r" t="t"/>
              <a:pathLst>
                <a:path extrusionOk="0" h="4083" w="3276">
                  <a:moveTo>
                    <a:pt x="719" y="1"/>
                  </a:moveTo>
                  <a:lnTo>
                    <a:pt x="1" y="355"/>
                  </a:lnTo>
                  <a:lnTo>
                    <a:pt x="2646" y="1535"/>
                  </a:lnTo>
                  <a:lnTo>
                    <a:pt x="2509" y="4082"/>
                  </a:lnTo>
                  <a:lnTo>
                    <a:pt x="3138" y="3787"/>
                  </a:lnTo>
                  <a:lnTo>
                    <a:pt x="3276" y="1152"/>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1"/>
            <p:cNvSpPr/>
            <p:nvPr/>
          </p:nvSpPr>
          <p:spPr>
            <a:xfrm>
              <a:off x="7165372" y="487956"/>
              <a:ext cx="113055" cy="140904"/>
            </a:xfrm>
            <a:custGeom>
              <a:rect b="b" l="l" r="r" t="t"/>
              <a:pathLst>
                <a:path extrusionOk="0" h="4083" w="3276">
                  <a:moveTo>
                    <a:pt x="718" y="1"/>
                  </a:moveTo>
                  <a:lnTo>
                    <a:pt x="0" y="345"/>
                  </a:lnTo>
                  <a:lnTo>
                    <a:pt x="2646" y="1535"/>
                  </a:lnTo>
                  <a:lnTo>
                    <a:pt x="2518" y="4082"/>
                  </a:lnTo>
                  <a:lnTo>
                    <a:pt x="3137" y="3778"/>
                  </a:lnTo>
                  <a:lnTo>
                    <a:pt x="3275" y="1152"/>
                  </a:lnTo>
                  <a:lnTo>
                    <a:pt x="7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1"/>
            <p:cNvSpPr/>
            <p:nvPr/>
          </p:nvSpPr>
          <p:spPr>
            <a:xfrm>
              <a:off x="7251232" y="446580"/>
              <a:ext cx="113400" cy="140870"/>
            </a:xfrm>
            <a:custGeom>
              <a:rect b="b" l="l" r="r" t="t"/>
              <a:pathLst>
                <a:path extrusionOk="0" h="4082" w="3286">
                  <a:moveTo>
                    <a:pt x="718" y="0"/>
                  </a:moveTo>
                  <a:lnTo>
                    <a:pt x="0" y="344"/>
                  </a:lnTo>
                  <a:lnTo>
                    <a:pt x="2656" y="1534"/>
                  </a:lnTo>
                  <a:lnTo>
                    <a:pt x="2518" y="4082"/>
                  </a:lnTo>
                  <a:lnTo>
                    <a:pt x="3138" y="3777"/>
                  </a:lnTo>
                  <a:lnTo>
                    <a:pt x="3285" y="1141"/>
                  </a:lnTo>
                  <a:lnTo>
                    <a:pt x="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1"/>
            <p:cNvSpPr/>
            <p:nvPr/>
          </p:nvSpPr>
          <p:spPr>
            <a:xfrm>
              <a:off x="7337437" y="404823"/>
              <a:ext cx="113055" cy="140870"/>
            </a:xfrm>
            <a:custGeom>
              <a:rect b="b" l="l" r="r" t="t"/>
              <a:pathLst>
                <a:path extrusionOk="0" h="4082" w="3276">
                  <a:moveTo>
                    <a:pt x="708" y="0"/>
                  </a:moveTo>
                  <a:lnTo>
                    <a:pt x="0" y="345"/>
                  </a:lnTo>
                  <a:lnTo>
                    <a:pt x="2646" y="1535"/>
                  </a:lnTo>
                  <a:lnTo>
                    <a:pt x="2508" y="4082"/>
                  </a:lnTo>
                  <a:lnTo>
                    <a:pt x="3138" y="3777"/>
                  </a:lnTo>
                  <a:lnTo>
                    <a:pt x="3275" y="1151"/>
                  </a:lnTo>
                  <a:lnTo>
                    <a:pt x="7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1"/>
            <p:cNvSpPr/>
            <p:nvPr/>
          </p:nvSpPr>
          <p:spPr>
            <a:xfrm>
              <a:off x="7423297" y="363412"/>
              <a:ext cx="113055" cy="140904"/>
            </a:xfrm>
            <a:custGeom>
              <a:rect b="b" l="l" r="r" t="t"/>
              <a:pathLst>
                <a:path extrusionOk="0" h="4083" w="3276">
                  <a:moveTo>
                    <a:pt x="718" y="1"/>
                  </a:moveTo>
                  <a:lnTo>
                    <a:pt x="1" y="345"/>
                  </a:lnTo>
                  <a:lnTo>
                    <a:pt x="2646" y="1535"/>
                  </a:lnTo>
                  <a:lnTo>
                    <a:pt x="2508" y="4082"/>
                  </a:lnTo>
                  <a:lnTo>
                    <a:pt x="3138" y="3777"/>
                  </a:lnTo>
                  <a:lnTo>
                    <a:pt x="3276" y="1151"/>
                  </a:lnTo>
                  <a:lnTo>
                    <a:pt x="7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1"/>
            <p:cNvSpPr/>
            <p:nvPr/>
          </p:nvSpPr>
          <p:spPr>
            <a:xfrm>
              <a:off x="7509157" y="321656"/>
              <a:ext cx="113055" cy="141249"/>
            </a:xfrm>
            <a:custGeom>
              <a:rect b="b" l="l" r="r" t="t"/>
              <a:pathLst>
                <a:path extrusionOk="0" h="4093" w="3276">
                  <a:moveTo>
                    <a:pt x="719" y="1"/>
                  </a:moveTo>
                  <a:lnTo>
                    <a:pt x="1" y="355"/>
                  </a:lnTo>
                  <a:lnTo>
                    <a:pt x="2646" y="1535"/>
                  </a:lnTo>
                  <a:lnTo>
                    <a:pt x="2518" y="4092"/>
                  </a:lnTo>
                  <a:lnTo>
                    <a:pt x="3138" y="3787"/>
                  </a:lnTo>
                  <a:lnTo>
                    <a:pt x="3276" y="1152"/>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1"/>
            <p:cNvSpPr/>
            <p:nvPr/>
          </p:nvSpPr>
          <p:spPr>
            <a:xfrm>
              <a:off x="7041138" y="515115"/>
              <a:ext cx="600578" cy="292265"/>
            </a:xfrm>
            <a:custGeom>
              <a:rect b="b" l="l" r="r" t="t"/>
              <a:pathLst>
                <a:path extrusionOk="0" h="8469" w="17403">
                  <a:moveTo>
                    <a:pt x="17281" y="1"/>
                  </a:moveTo>
                  <a:cubicBezTo>
                    <a:pt x="17268" y="1"/>
                    <a:pt x="17255" y="4"/>
                    <a:pt x="17241" y="11"/>
                  </a:cubicBezTo>
                  <a:lnTo>
                    <a:pt x="60" y="8321"/>
                  </a:lnTo>
                  <a:cubicBezTo>
                    <a:pt x="20" y="8341"/>
                    <a:pt x="1" y="8380"/>
                    <a:pt x="20" y="8419"/>
                  </a:cubicBezTo>
                  <a:cubicBezTo>
                    <a:pt x="30" y="8449"/>
                    <a:pt x="60" y="8468"/>
                    <a:pt x="89" y="8468"/>
                  </a:cubicBezTo>
                  <a:cubicBezTo>
                    <a:pt x="99" y="8468"/>
                    <a:pt x="119" y="8459"/>
                    <a:pt x="128" y="8459"/>
                  </a:cubicBezTo>
                  <a:lnTo>
                    <a:pt x="17310" y="148"/>
                  </a:lnTo>
                  <a:cubicBezTo>
                    <a:pt x="17403" y="114"/>
                    <a:pt x="17358" y="1"/>
                    <a:pt x="172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1"/>
            <p:cNvSpPr/>
            <p:nvPr/>
          </p:nvSpPr>
          <p:spPr>
            <a:xfrm>
              <a:off x="7086622" y="609015"/>
              <a:ext cx="600232" cy="292024"/>
            </a:xfrm>
            <a:custGeom>
              <a:rect b="b" l="l" r="r" t="t"/>
              <a:pathLst>
                <a:path extrusionOk="0" h="8462" w="17393">
                  <a:moveTo>
                    <a:pt x="17286" y="0"/>
                  </a:moveTo>
                  <a:cubicBezTo>
                    <a:pt x="17272" y="0"/>
                    <a:pt x="17257" y="4"/>
                    <a:pt x="17241" y="14"/>
                  </a:cubicBezTo>
                  <a:lnTo>
                    <a:pt x="50" y="8314"/>
                  </a:lnTo>
                  <a:cubicBezTo>
                    <a:pt x="10" y="8334"/>
                    <a:pt x="0" y="8373"/>
                    <a:pt x="20" y="8413"/>
                  </a:cubicBezTo>
                  <a:cubicBezTo>
                    <a:pt x="30" y="8442"/>
                    <a:pt x="59" y="8462"/>
                    <a:pt x="89" y="8462"/>
                  </a:cubicBezTo>
                  <a:cubicBezTo>
                    <a:pt x="99" y="8462"/>
                    <a:pt x="109" y="8462"/>
                    <a:pt x="118" y="8452"/>
                  </a:cubicBezTo>
                  <a:lnTo>
                    <a:pt x="17310" y="152"/>
                  </a:lnTo>
                  <a:cubicBezTo>
                    <a:pt x="17392" y="110"/>
                    <a:pt x="17357" y="0"/>
                    <a:pt x="172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1"/>
            <p:cNvSpPr/>
            <p:nvPr/>
          </p:nvSpPr>
          <p:spPr>
            <a:xfrm>
              <a:off x="7131070" y="702707"/>
              <a:ext cx="601233" cy="292024"/>
            </a:xfrm>
            <a:custGeom>
              <a:rect b="b" l="l" r="r" t="t"/>
              <a:pathLst>
                <a:path extrusionOk="0" h="8462" w="17422">
                  <a:moveTo>
                    <a:pt x="17304" y="0"/>
                  </a:moveTo>
                  <a:cubicBezTo>
                    <a:pt x="17291" y="0"/>
                    <a:pt x="17276" y="4"/>
                    <a:pt x="17261" y="13"/>
                  </a:cubicBezTo>
                  <a:lnTo>
                    <a:pt x="79" y="8314"/>
                  </a:lnTo>
                  <a:cubicBezTo>
                    <a:pt x="1" y="8353"/>
                    <a:pt x="30" y="8461"/>
                    <a:pt x="109" y="8461"/>
                  </a:cubicBezTo>
                  <a:cubicBezTo>
                    <a:pt x="119" y="8461"/>
                    <a:pt x="138" y="8461"/>
                    <a:pt x="148" y="8451"/>
                  </a:cubicBezTo>
                  <a:lnTo>
                    <a:pt x="17330" y="151"/>
                  </a:lnTo>
                  <a:cubicBezTo>
                    <a:pt x="17421" y="118"/>
                    <a:pt x="17379" y="0"/>
                    <a:pt x="173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1"/>
            <p:cNvSpPr/>
            <p:nvPr/>
          </p:nvSpPr>
          <p:spPr>
            <a:xfrm>
              <a:off x="7160955" y="743256"/>
              <a:ext cx="51938" cy="99078"/>
            </a:xfrm>
            <a:custGeom>
              <a:rect b="b" l="l" r="r" t="t"/>
              <a:pathLst>
                <a:path extrusionOk="0" h="2871" w="1505">
                  <a:moveTo>
                    <a:pt x="109" y="0"/>
                  </a:moveTo>
                  <a:cubicBezTo>
                    <a:pt x="56" y="0"/>
                    <a:pt x="1" y="52"/>
                    <a:pt x="40" y="117"/>
                  </a:cubicBezTo>
                  <a:lnTo>
                    <a:pt x="1348" y="2821"/>
                  </a:lnTo>
                  <a:cubicBezTo>
                    <a:pt x="1357" y="2851"/>
                    <a:pt x="1387" y="2870"/>
                    <a:pt x="1416" y="2870"/>
                  </a:cubicBezTo>
                  <a:cubicBezTo>
                    <a:pt x="1426" y="2870"/>
                    <a:pt x="1436" y="2861"/>
                    <a:pt x="1446" y="2861"/>
                  </a:cubicBezTo>
                  <a:cubicBezTo>
                    <a:pt x="1485" y="2841"/>
                    <a:pt x="1505" y="2792"/>
                    <a:pt x="1485" y="2752"/>
                  </a:cubicBezTo>
                  <a:lnTo>
                    <a:pt x="177" y="48"/>
                  </a:lnTo>
                  <a:cubicBezTo>
                    <a:pt x="164" y="14"/>
                    <a:pt x="136" y="0"/>
                    <a:pt x="1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1"/>
            <p:cNvSpPr/>
            <p:nvPr/>
          </p:nvSpPr>
          <p:spPr>
            <a:xfrm>
              <a:off x="7376260" y="755921"/>
              <a:ext cx="51489" cy="98630"/>
            </a:xfrm>
            <a:custGeom>
              <a:rect b="b" l="l" r="r" t="t"/>
              <a:pathLst>
                <a:path extrusionOk="0" h="2858" w="1492">
                  <a:moveTo>
                    <a:pt x="94" y="1"/>
                  </a:moveTo>
                  <a:cubicBezTo>
                    <a:pt x="46" y="1"/>
                    <a:pt x="0" y="46"/>
                    <a:pt x="26" y="104"/>
                  </a:cubicBezTo>
                  <a:lnTo>
                    <a:pt x="1334" y="2808"/>
                  </a:lnTo>
                  <a:cubicBezTo>
                    <a:pt x="1344" y="2838"/>
                    <a:pt x="1364" y="2858"/>
                    <a:pt x="1403" y="2858"/>
                  </a:cubicBezTo>
                  <a:cubicBezTo>
                    <a:pt x="1413" y="2858"/>
                    <a:pt x="1423" y="2858"/>
                    <a:pt x="1432" y="2848"/>
                  </a:cubicBezTo>
                  <a:cubicBezTo>
                    <a:pt x="1472" y="2828"/>
                    <a:pt x="1491" y="2779"/>
                    <a:pt x="1472" y="2749"/>
                  </a:cubicBezTo>
                  <a:lnTo>
                    <a:pt x="164" y="45"/>
                  </a:lnTo>
                  <a:cubicBezTo>
                    <a:pt x="147" y="14"/>
                    <a:pt x="120" y="1"/>
                    <a:pt x="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1"/>
            <p:cNvSpPr/>
            <p:nvPr/>
          </p:nvSpPr>
          <p:spPr>
            <a:xfrm>
              <a:off x="7458359" y="600249"/>
              <a:ext cx="51523" cy="98526"/>
            </a:xfrm>
            <a:custGeom>
              <a:rect b="b" l="l" r="r" t="t"/>
              <a:pathLst>
                <a:path extrusionOk="0" h="2855" w="1493">
                  <a:moveTo>
                    <a:pt x="99" y="0"/>
                  </a:moveTo>
                  <a:cubicBezTo>
                    <a:pt x="50" y="0"/>
                    <a:pt x="1" y="51"/>
                    <a:pt x="27" y="110"/>
                  </a:cubicBezTo>
                  <a:lnTo>
                    <a:pt x="1335" y="2815"/>
                  </a:lnTo>
                  <a:cubicBezTo>
                    <a:pt x="1345" y="2835"/>
                    <a:pt x="1374" y="2854"/>
                    <a:pt x="1404" y="2854"/>
                  </a:cubicBezTo>
                  <a:cubicBezTo>
                    <a:pt x="1414" y="2854"/>
                    <a:pt x="1424" y="2854"/>
                    <a:pt x="1433" y="2845"/>
                  </a:cubicBezTo>
                  <a:cubicBezTo>
                    <a:pt x="1473" y="2825"/>
                    <a:pt x="1492" y="2786"/>
                    <a:pt x="1473" y="2746"/>
                  </a:cubicBezTo>
                  <a:lnTo>
                    <a:pt x="165" y="42"/>
                  </a:lnTo>
                  <a:cubicBezTo>
                    <a:pt x="149" y="13"/>
                    <a:pt x="124" y="0"/>
                    <a:pt x="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1"/>
            <p:cNvSpPr/>
            <p:nvPr/>
          </p:nvSpPr>
          <p:spPr>
            <a:xfrm>
              <a:off x="7820743" y="528712"/>
              <a:ext cx="166649" cy="139179"/>
            </a:xfrm>
            <a:custGeom>
              <a:rect b="b" l="l" r="r" t="t"/>
              <a:pathLst>
                <a:path extrusionOk="0" h="4033" w="4829">
                  <a:moveTo>
                    <a:pt x="2449" y="0"/>
                  </a:moveTo>
                  <a:lnTo>
                    <a:pt x="452" y="1033"/>
                  </a:lnTo>
                  <a:lnTo>
                    <a:pt x="344" y="1092"/>
                  </a:lnTo>
                  <a:cubicBezTo>
                    <a:pt x="344" y="1092"/>
                    <a:pt x="0" y="1525"/>
                    <a:pt x="413" y="2252"/>
                  </a:cubicBezTo>
                  <a:cubicBezTo>
                    <a:pt x="797" y="2872"/>
                    <a:pt x="1220" y="3472"/>
                    <a:pt x="1672" y="4032"/>
                  </a:cubicBezTo>
                  <a:lnTo>
                    <a:pt x="4829" y="1367"/>
                  </a:lnTo>
                  <a:lnTo>
                    <a:pt x="244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1"/>
            <p:cNvSpPr/>
            <p:nvPr/>
          </p:nvSpPr>
          <p:spPr>
            <a:xfrm>
              <a:off x="8155383" y="672995"/>
              <a:ext cx="203678" cy="337680"/>
            </a:xfrm>
            <a:custGeom>
              <a:rect b="b" l="l" r="r" t="t"/>
              <a:pathLst>
                <a:path extrusionOk="0" h="9785" w="5902">
                  <a:moveTo>
                    <a:pt x="5197" y="1"/>
                  </a:moveTo>
                  <a:cubicBezTo>
                    <a:pt x="3619" y="1"/>
                    <a:pt x="2091" y="992"/>
                    <a:pt x="1239" y="2330"/>
                  </a:cubicBezTo>
                  <a:cubicBezTo>
                    <a:pt x="344" y="3736"/>
                    <a:pt x="59" y="5447"/>
                    <a:pt x="20" y="7109"/>
                  </a:cubicBezTo>
                  <a:cubicBezTo>
                    <a:pt x="0" y="7837"/>
                    <a:pt x="30" y="8565"/>
                    <a:pt x="118" y="9283"/>
                  </a:cubicBezTo>
                  <a:lnTo>
                    <a:pt x="561" y="9784"/>
                  </a:lnTo>
                  <a:lnTo>
                    <a:pt x="1928" y="9263"/>
                  </a:lnTo>
                  <a:cubicBezTo>
                    <a:pt x="2567" y="9017"/>
                    <a:pt x="3216" y="8772"/>
                    <a:pt x="3747" y="8339"/>
                  </a:cubicBezTo>
                  <a:cubicBezTo>
                    <a:pt x="4278" y="7906"/>
                    <a:pt x="4682" y="7257"/>
                    <a:pt x="4632" y="6569"/>
                  </a:cubicBezTo>
                  <a:cubicBezTo>
                    <a:pt x="4603" y="6136"/>
                    <a:pt x="4396" y="5713"/>
                    <a:pt x="4455" y="5270"/>
                  </a:cubicBezTo>
                  <a:cubicBezTo>
                    <a:pt x="4495" y="4916"/>
                    <a:pt x="4711" y="4611"/>
                    <a:pt x="4898" y="4316"/>
                  </a:cubicBezTo>
                  <a:cubicBezTo>
                    <a:pt x="5321" y="3677"/>
                    <a:pt x="5616" y="2969"/>
                    <a:pt x="5773" y="2222"/>
                  </a:cubicBezTo>
                  <a:cubicBezTo>
                    <a:pt x="5901" y="1474"/>
                    <a:pt x="5822" y="678"/>
                    <a:pt x="5439" y="9"/>
                  </a:cubicBezTo>
                  <a:cubicBezTo>
                    <a:pt x="5358" y="4"/>
                    <a:pt x="5277" y="1"/>
                    <a:pt x="51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1"/>
            <p:cNvSpPr/>
            <p:nvPr/>
          </p:nvSpPr>
          <p:spPr>
            <a:xfrm>
              <a:off x="7971412" y="899307"/>
              <a:ext cx="231838" cy="179935"/>
            </a:xfrm>
            <a:custGeom>
              <a:rect b="b" l="l" r="r" t="t"/>
              <a:pathLst>
                <a:path extrusionOk="0" h="5214" w="6718">
                  <a:moveTo>
                    <a:pt x="6718" y="1"/>
                  </a:moveTo>
                  <a:lnTo>
                    <a:pt x="1" y="1840"/>
                  </a:lnTo>
                  <a:lnTo>
                    <a:pt x="1" y="5213"/>
                  </a:lnTo>
                  <a:lnTo>
                    <a:pt x="6216" y="5213"/>
                  </a:lnTo>
                  <a:lnTo>
                    <a:pt x="6718" y="1"/>
                  </a:ln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1"/>
            <p:cNvSpPr/>
            <p:nvPr/>
          </p:nvSpPr>
          <p:spPr>
            <a:xfrm>
              <a:off x="7815981" y="526572"/>
              <a:ext cx="454152" cy="468404"/>
            </a:xfrm>
            <a:custGeom>
              <a:rect b="b" l="l" r="r" t="t"/>
              <a:pathLst>
                <a:path extrusionOk="0" h="13573" w="13160">
                  <a:moveTo>
                    <a:pt x="7013" y="1"/>
                  </a:moveTo>
                  <a:cubicBezTo>
                    <a:pt x="6782" y="1"/>
                    <a:pt x="6549" y="14"/>
                    <a:pt x="6314" y="42"/>
                  </a:cubicBezTo>
                  <a:cubicBezTo>
                    <a:pt x="3620" y="357"/>
                    <a:pt x="1574" y="2216"/>
                    <a:pt x="1151" y="4832"/>
                  </a:cubicBezTo>
                  <a:lnTo>
                    <a:pt x="1122" y="5088"/>
                  </a:lnTo>
                  <a:cubicBezTo>
                    <a:pt x="1122" y="5088"/>
                    <a:pt x="0" y="11234"/>
                    <a:pt x="1594" y="12601"/>
                  </a:cubicBezTo>
                  <a:cubicBezTo>
                    <a:pt x="2261" y="13167"/>
                    <a:pt x="4619" y="13572"/>
                    <a:pt x="6583" y="13572"/>
                  </a:cubicBezTo>
                  <a:cubicBezTo>
                    <a:pt x="7627" y="13572"/>
                    <a:pt x="8560" y="13458"/>
                    <a:pt x="9068" y="13192"/>
                  </a:cubicBezTo>
                  <a:cubicBezTo>
                    <a:pt x="9550" y="12936"/>
                    <a:pt x="11006" y="11952"/>
                    <a:pt x="11468" y="10251"/>
                  </a:cubicBezTo>
                  <a:cubicBezTo>
                    <a:pt x="12618" y="8923"/>
                    <a:pt x="13159" y="7173"/>
                    <a:pt x="12953" y="5432"/>
                  </a:cubicBezTo>
                  <a:cubicBezTo>
                    <a:pt x="12588" y="2309"/>
                    <a:pt x="10002" y="1"/>
                    <a:pt x="7013"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1"/>
            <p:cNvSpPr/>
            <p:nvPr/>
          </p:nvSpPr>
          <p:spPr>
            <a:xfrm>
              <a:off x="8164528" y="790223"/>
              <a:ext cx="149704" cy="126514"/>
            </a:xfrm>
            <a:custGeom>
              <a:rect b="b" l="l" r="r" t="t"/>
              <a:pathLst>
                <a:path extrusionOk="0" h="3666" w="4338">
                  <a:moveTo>
                    <a:pt x="1958" y="0"/>
                  </a:moveTo>
                  <a:cubicBezTo>
                    <a:pt x="1881" y="0"/>
                    <a:pt x="1802" y="5"/>
                    <a:pt x="1722" y="15"/>
                  </a:cubicBezTo>
                  <a:cubicBezTo>
                    <a:pt x="719" y="133"/>
                    <a:pt x="1" y="1047"/>
                    <a:pt x="119" y="2050"/>
                  </a:cubicBezTo>
                  <a:cubicBezTo>
                    <a:pt x="241" y="3063"/>
                    <a:pt x="1087" y="3665"/>
                    <a:pt x="1952" y="3665"/>
                  </a:cubicBezTo>
                  <a:cubicBezTo>
                    <a:pt x="2474" y="3665"/>
                    <a:pt x="3003" y="3446"/>
                    <a:pt x="3384" y="2965"/>
                  </a:cubicBezTo>
                  <a:cubicBezTo>
                    <a:pt x="4337" y="1740"/>
                    <a:pt x="3443" y="0"/>
                    <a:pt x="1958"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31"/>
            <p:cNvSpPr/>
            <p:nvPr/>
          </p:nvSpPr>
          <p:spPr>
            <a:xfrm>
              <a:off x="8206629" y="817520"/>
              <a:ext cx="69848" cy="68916"/>
            </a:xfrm>
            <a:custGeom>
              <a:rect b="b" l="l" r="r" t="t"/>
              <a:pathLst>
                <a:path extrusionOk="0" h="1997" w="2024">
                  <a:moveTo>
                    <a:pt x="1889" y="0"/>
                  </a:moveTo>
                  <a:cubicBezTo>
                    <a:pt x="1885" y="0"/>
                    <a:pt x="1882" y="0"/>
                    <a:pt x="1879" y="1"/>
                  </a:cubicBezTo>
                  <a:cubicBezTo>
                    <a:pt x="935" y="197"/>
                    <a:pt x="197" y="935"/>
                    <a:pt x="0" y="1889"/>
                  </a:cubicBezTo>
                  <a:cubicBezTo>
                    <a:pt x="0" y="1938"/>
                    <a:pt x="30" y="1987"/>
                    <a:pt x="79" y="1997"/>
                  </a:cubicBezTo>
                  <a:lnTo>
                    <a:pt x="99" y="1997"/>
                  </a:lnTo>
                  <a:cubicBezTo>
                    <a:pt x="138" y="1997"/>
                    <a:pt x="177" y="1967"/>
                    <a:pt x="187" y="1928"/>
                  </a:cubicBezTo>
                  <a:cubicBezTo>
                    <a:pt x="226" y="1810"/>
                    <a:pt x="305" y="1702"/>
                    <a:pt x="413" y="1633"/>
                  </a:cubicBezTo>
                  <a:cubicBezTo>
                    <a:pt x="590" y="1486"/>
                    <a:pt x="807" y="1377"/>
                    <a:pt x="1023" y="1309"/>
                  </a:cubicBezTo>
                  <a:cubicBezTo>
                    <a:pt x="1131" y="1274"/>
                    <a:pt x="1244" y="1257"/>
                    <a:pt x="1357" y="1257"/>
                  </a:cubicBezTo>
                  <a:cubicBezTo>
                    <a:pt x="1471" y="1257"/>
                    <a:pt x="1584" y="1274"/>
                    <a:pt x="1692" y="1309"/>
                  </a:cubicBezTo>
                  <a:cubicBezTo>
                    <a:pt x="1703" y="1312"/>
                    <a:pt x="1715" y="1314"/>
                    <a:pt x="1725" y="1314"/>
                  </a:cubicBezTo>
                  <a:cubicBezTo>
                    <a:pt x="1820" y="1314"/>
                    <a:pt x="1857" y="1167"/>
                    <a:pt x="1751" y="1132"/>
                  </a:cubicBezTo>
                  <a:cubicBezTo>
                    <a:pt x="1624" y="1086"/>
                    <a:pt x="1490" y="1064"/>
                    <a:pt x="1354" y="1064"/>
                  </a:cubicBezTo>
                  <a:cubicBezTo>
                    <a:pt x="1227" y="1064"/>
                    <a:pt x="1098" y="1084"/>
                    <a:pt x="974" y="1122"/>
                  </a:cubicBezTo>
                  <a:cubicBezTo>
                    <a:pt x="748" y="1191"/>
                    <a:pt x="531" y="1299"/>
                    <a:pt x="335" y="1456"/>
                  </a:cubicBezTo>
                  <a:cubicBezTo>
                    <a:pt x="630" y="797"/>
                    <a:pt x="1220" y="335"/>
                    <a:pt x="1918" y="197"/>
                  </a:cubicBezTo>
                  <a:cubicBezTo>
                    <a:pt x="2023" y="159"/>
                    <a:pt x="1998" y="0"/>
                    <a:pt x="1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1"/>
            <p:cNvSpPr/>
            <p:nvPr/>
          </p:nvSpPr>
          <p:spPr>
            <a:xfrm>
              <a:off x="8012133" y="759372"/>
              <a:ext cx="42378" cy="35856"/>
            </a:xfrm>
            <a:custGeom>
              <a:rect b="b" l="l" r="r" t="t"/>
              <a:pathLst>
                <a:path extrusionOk="0" h="1039" w="1228">
                  <a:moveTo>
                    <a:pt x="543" y="1"/>
                  </a:moveTo>
                  <a:cubicBezTo>
                    <a:pt x="523" y="1"/>
                    <a:pt x="503" y="2"/>
                    <a:pt x="483" y="4"/>
                  </a:cubicBezTo>
                  <a:cubicBezTo>
                    <a:pt x="198" y="43"/>
                    <a:pt x="1" y="299"/>
                    <a:pt x="30" y="584"/>
                  </a:cubicBezTo>
                  <a:cubicBezTo>
                    <a:pt x="67" y="867"/>
                    <a:pt x="308" y="1038"/>
                    <a:pt x="552" y="1038"/>
                  </a:cubicBezTo>
                  <a:cubicBezTo>
                    <a:pt x="699" y="1038"/>
                    <a:pt x="848" y="976"/>
                    <a:pt x="955" y="840"/>
                  </a:cubicBezTo>
                  <a:cubicBezTo>
                    <a:pt x="1227" y="492"/>
                    <a:pt x="970" y="1"/>
                    <a:pt x="5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1"/>
            <p:cNvSpPr/>
            <p:nvPr/>
          </p:nvSpPr>
          <p:spPr>
            <a:xfrm>
              <a:off x="7872646" y="753885"/>
              <a:ext cx="42275" cy="35545"/>
            </a:xfrm>
            <a:custGeom>
              <a:rect b="b" l="l" r="r" t="t"/>
              <a:pathLst>
                <a:path extrusionOk="0" h="1030" w="1225">
                  <a:moveTo>
                    <a:pt x="563" y="1"/>
                  </a:moveTo>
                  <a:cubicBezTo>
                    <a:pt x="540" y="1"/>
                    <a:pt x="516" y="2"/>
                    <a:pt x="493" y="5"/>
                  </a:cubicBezTo>
                  <a:cubicBezTo>
                    <a:pt x="207" y="35"/>
                    <a:pt x="1" y="291"/>
                    <a:pt x="40" y="576"/>
                  </a:cubicBezTo>
                  <a:cubicBezTo>
                    <a:pt x="71" y="859"/>
                    <a:pt x="309" y="1030"/>
                    <a:pt x="553" y="1030"/>
                  </a:cubicBezTo>
                  <a:cubicBezTo>
                    <a:pt x="699" y="1030"/>
                    <a:pt x="848" y="968"/>
                    <a:pt x="955" y="832"/>
                  </a:cubicBezTo>
                  <a:cubicBezTo>
                    <a:pt x="1225" y="487"/>
                    <a:pt x="974" y="1"/>
                    <a:pt x="5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1"/>
            <p:cNvSpPr/>
            <p:nvPr/>
          </p:nvSpPr>
          <p:spPr>
            <a:xfrm>
              <a:off x="7925273" y="767343"/>
              <a:ext cx="26159" cy="67191"/>
            </a:xfrm>
            <a:custGeom>
              <a:rect b="b" l="l" r="r" t="t"/>
              <a:pathLst>
                <a:path extrusionOk="0" h="1947" w="758">
                  <a:moveTo>
                    <a:pt x="604" y="1"/>
                  </a:moveTo>
                  <a:cubicBezTo>
                    <a:pt x="554" y="1"/>
                    <a:pt x="502" y="39"/>
                    <a:pt x="502" y="107"/>
                  </a:cubicBezTo>
                  <a:cubicBezTo>
                    <a:pt x="561" y="451"/>
                    <a:pt x="512" y="678"/>
                    <a:pt x="335" y="845"/>
                  </a:cubicBezTo>
                  <a:lnTo>
                    <a:pt x="40" y="1110"/>
                  </a:lnTo>
                  <a:cubicBezTo>
                    <a:pt x="0" y="1140"/>
                    <a:pt x="0" y="1189"/>
                    <a:pt x="20" y="1228"/>
                  </a:cubicBezTo>
                  <a:lnTo>
                    <a:pt x="374" y="1897"/>
                  </a:lnTo>
                  <a:cubicBezTo>
                    <a:pt x="394" y="1927"/>
                    <a:pt x="423" y="1946"/>
                    <a:pt x="462" y="1946"/>
                  </a:cubicBezTo>
                  <a:cubicBezTo>
                    <a:pt x="472" y="1946"/>
                    <a:pt x="492" y="1946"/>
                    <a:pt x="502" y="1936"/>
                  </a:cubicBezTo>
                  <a:cubicBezTo>
                    <a:pt x="541" y="1907"/>
                    <a:pt x="561" y="1858"/>
                    <a:pt x="541" y="1809"/>
                  </a:cubicBezTo>
                  <a:lnTo>
                    <a:pt x="217" y="1209"/>
                  </a:lnTo>
                  <a:lnTo>
                    <a:pt x="462" y="982"/>
                  </a:lnTo>
                  <a:cubicBezTo>
                    <a:pt x="757" y="717"/>
                    <a:pt x="738" y="333"/>
                    <a:pt x="689" y="68"/>
                  </a:cubicBezTo>
                  <a:cubicBezTo>
                    <a:pt x="676" y="22"/>
                    <a:pt x="640" y="1"/>
                    <a:pt x="6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31"/>
            <p:cNvSpPr/>
            <p:nvPr/>
          </p:nvSpPr>
          <p:spPr>
            <a:xfrm>
              <a:off x="7924790" y="836293"/>
              <a:ext cx="56562" cy="30472"/>
            </a:xfrm>
            <a:custGeom>
              <a:rect b="b" l="l" r="r" t="t"/>
              <a:pathLst>
                <a:path extrusionOk="0" h="883" w="1639">
                  <a:moveTo>
                    <a:pt x="1535" y="1"/>
                  </a:moveTo>
                  <a:cubicBezTo>
                    <a:pt x="1494" y="1"/>
                    <a:pt x="1453" y="24"/>
                    <a:pt x="1440" y="76"/>
                  </a:cubicBezTo>
                  <a:cubicBezTo>
                    <a:pt x="1440" y="96"/>
                    <a:pt x="1352" y="607"/>
                    <a:pt x="919" y="686"/>
                  </a:cubicBezTo>
                  <a:cubicBezTo>
                    <a:pt x="894" y="690"/>
                    <a:pt x="869" y="692"/>
                    <a:pt x="845" y="692"/>
                  </a:cubicBezTo>
                  <a:cubicBezTo>
                    <a:pt x="454" y="692"/>
                    <a:pt x="201" y="194"/>
                    <a:pt x="201" y="194"/>
                  </a:cubicBezTo>
                  <a:cubicBezTo>
                    <a:pt x="182" y="163"/>
                    <a:pt x="153" y="149"/>
                    <a:pt x="124" y="149"/>
                  </a:cubicBezTo>
                  <a:cubicBezTo>
                    <a:pt x="62" y="149"/>
                    <a:pt x="0" y="209"/>
                    <a:pt x="34" y="283"/>
                  </a:cubicBezTo>
                  <a:cubicBezTo>
                    <a:pt x="44" y="312"/>
                    <a:pt x="343" y="883"/>
                    <a:pt x="838" y="883"/>
                  </a:cubicBezTo>
                  <a:cubicBezTo>
                    <a:pt x="842" y="883"/>
                    <a:pt x="846" y="883"/>
                    <a:pt x="850" y="883"/>
                  </a:cubicBezTo>
                  <a:cubicBezTo>
                    <a:pt x="889" y="873"/>
                    <a:pt x="919" y="873"/>
                    <a:pt x="948" y="863"/>
                  </a:cubicBezTo>
                  <a:cubicBezTo>
                    <a:pt x="1519" y="765"/>
                    <a:pt x="1627" y="135"/>
                    <a:pt x="1627" y="106"/>
                  </a:cubicBezTo>
                  <a:cubicBezTo>
                    <a:pt x="1638" y="39"/>
                    <a:pt x="1587" y="1"/>
                    <a:pt x="15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31"/>
            <p:cNvSpPr/>
            <p:nvPr/>
          </p:nvSpPr>
          <p:spPr>
            <a:xfrm>
              <a:off x="8063380" y="553144"/>
              <a:ext cx="288538" cy="287158"/>
            </a:xfrm>
            <a:custGeom>
              <a:rect b="b" l="l" r="r" t="t"/>
              <a:pathLst>
                <a:path extrusionOk="0" h="8321" w="8361">
                  <a:moveTo>
                    <a:pt x="3286" y="0"/>
                  </a:moveTo>
                  <a:cubicBezTo>
                    <a:pt x="2322" y="295"/>
                    <a:pt x="1456" y="787"/>
                    <a:pt x="581" y="1279"/>
                  </a:cubicBezTo>
                  <a:cubicBezTo>
                    <a:pt x="1" y="2754"/>
                    <a:pt x="463" y="4436"/>
                    <a:pt x="1712" y="5409"/>
                  </a:cubicBezTo>
                  <a:cubicBezTo>
                    <a:pt x="1614" y="6501"/>
                    <a:pt x="2184" y="7691"/>
                    <a:pt x="3079" y="8320"/>
                  </a:cubicBezTo>
                  <a:cubicBezTo>
                    <a:pt x="3305" y="7642"/>
                    <a:pt x="3856" y="7121"/>
                    <a:pt x="4554" y="6944"/>
                  </a:cubicBezTo>
                  <a:cubicBezTo>
                    <a:pt x="4678" y="6911"/>
                    <a:pt x="4814" y="6895"/>
                    <a:pt x="4955" y="6895"/>
                  </a:cubicBezTo>
                  <a:cubicBezTo>
                    <a:pt x="5364" y="6895"/>
                    <a:pt x="5811" y="7029"/>
                    <a:pt x="6089" y="7278"/>
                  </a:cubicBezTo>
                  <a:cubicBezTo>
                    <a:pt x="6423" y="6865"/>
                    <a:pt x="7003" y="6590"/>
                    <a:pt x="7318" y="6167"/>
                  </a:cubicBezTo>
                  <a:cubicBezTo>
                    <a:pt x="7829" y="5537"/>
                    <a:pt x="8361" y="4809"/>
                    <a:pt x="8242" y="4013"/>
                  </a:cubicBezTo>
                  <a:cubicBezTo>
                    <a:pt x="8193" y="3600"/>
                    <a:pt x="7957" y="3226"/>
                    <a:pt x="7702" y="2902"/>
                  </a:cubicBezTo>
                  <a:cubicBezTo>
                    <a:pt x="6826" y="1830"/>
                    <a:pt x="5567" y="1171"/>
                    <a:pt x="4338" y="531"/>
                  </a:cubicBezTo>
                  <a:cubicBezTo>
                    <a:pt x="4023" y="374"/>
                    <a:pt x="3600" y="167"/>
                    <a:pt x="3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1"/>
            <p:cNvSpPr/>
            <p:nvPr/>
          </p:nvSpPr>
          <p:spPr>
            <a:xfrm>
              <a:off x="7861810" y="691078"/>
              <a:ext cx="66880" cy="39997"/>
            </a:xfrm>
            <a:custGeom>
              <a:rect b="b" l="l" r="r" t="t"/>
              <a:pathLst>
                <a:path extrusionOk="0" h="1159" w="1938">
                  <a:moveTo>
                    <a:pt x="1106" y="0"/>
                  </a:moveTo>
                  <a:cubicBezTo>
                    <a:pt x="719" y="0"/>
                    <a:pt x="300" y="162"/>
                    <a:pt x="138" y="419"/>
                  </a:cubicBezTo>
                  <a:cubicBezTo>
                    <a:pt x="0" y="586"/>
                    <a:pt x="0" y="812"/>
                    <a:pt x="138" y="980"/>
                  </a:cubicBezTo>
                  <a:cubicBezTo>
                    <a:pt x="254" y="1113"/>
                    <a:pt x="466" y="1158"/>
                    <a:pt x="666" y="1158"/>
                  </a:cubicBezTo>
                  <a:cubicBezTo>
                    <a:pt x="687" y="1158"/>
                    <a:pt x="707" y="1158"/>
                    <a:pt x="728" y="1157"/>
                  </a:cubicBezTo>
                  <a:cubicBezTo>
                    <a:pt x="895" y="1157"/>
                    <a:pt x="1052" y="1147"/>
                    <a:pt x="1210" y="1117"/>
                  </a:cubicBezTo>
                  <a:cubicBezTo>
                    <a:pt x="1387" y="1098"/>
                    <a:pt x="1544" y="1039"/>
                    <a:pt x="1692" y="940"/>
                  </a:cubicBezTo>
                  <a:cubicBezTo>
                    <a:pt x="1879" y="793"/>
                    <a:pt x="1938" y="517"/>
                    <a:pt x="1810" y="311"/>
                  </a:cubicBezTo>
                  <a:cubicBezTo>
                    <a:pt x="1678" y="94"/>
                    <a:pt x="1401" y="0"/>
                    <a:pt x="11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1"/>
            <p:cNvSpPr/>
            <p:nvPr/>
          </p:nvSpPr>
          <p:spPr>
            <a:xfrm>
              <a:off x="8012133" y="701051"/>
              <a:ext cx="67260" cy="39686"/>
            </a:xfrm>
            <a:custGeom>
              <a:rect b="b" l="l" r="r" t="t"/>
              <a:pathLst>
                <a:path extrusionOk="0" h="1150" w="1949">
                  <a:moveTo>
                    <a:pt x="931" y="1"/>
                  </a:moveTo>
                  <a:cubicBezTo>
                    <a:pt x="641" y="1"/>
                    <a:pt x="360" y="81"/>
                    <a:pt x="207" y="238"/>
                  </a:cubicBezTo>
                  <a:cubicBezTo>
                    <a:pt x="40" y="376"/>
                    <a:pt x="1" y="602"/>
                    <a:pt x="89" y="799"/>
                  </a:cubicBezTo>
                  <a:cubicBezTo>
                    <a:pt x="198" y="966"/>
                    <a:pt x="424" y="1045"/>
                    <a:pt x="640" y="1094"/>
                  </a:cubicBezTo>
                  <a:cubicBezTo>
                    <a:pt x="798" y="1123"/>
                    <a:pt x="965" y="1143"/>
                    <a:pt x="1122" y="1143"/>
                  </a:cubicBezTo>
                  <a:cubicBezTo>
                    <a:pt x="1158" y="1147"/>
                    <a:pt x="1194" y="1149"/>
                    <a:pt x="1229" y="1149"/>
                  </a:cubicBezTo>
                  <a:cubicBezTo>
                    <a:pt x="1367" y="1149"/>
                    <a:pt x="1498" y="1119"/>
                    <a:pt x="1624" y="1064"/>
                  </a:cubicBezTo>
                  <a:cubicBezTo>
                    <a:pt x="1840" y="956"/>
                    <a:pt x="1948" y="710"/>
                    <a:pt x="1869" y="474"/>
                  </a:cubicBezTo>
                  <a:cubicBezTo>
                    <a:pt x="1750" y="155"/>
                    <a:pt x="1332" y="1"/>
                    <a:pt x="9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1"/>
            <p:cNvSpPr/>
            <p:nvPr/>
          </p:nvSpPr>
          <p:spPr>
            <a:xfrm>
              <a:off x="7832615" y="600974"/>
              <a:ext cx="1726" cy="4797"/>
            </a:xfrm>
            <a:custGeom>
              <a:rect b="b" l="l" r="r" t="t"/>
              <a:pathLst>
                <a:path extrusionOk="0" h="139" w="50">
                  <a:moveTo>
                    <a:pt x="0" y="1"/>
                  </a:moveTo>
                  <a:cubicBezTo>
                    <a:pt x="10" y="40"/>
                    <a:pt x="30" y="89"/>
                    <a:pt x="49" y="139"/>
                  </a:cubicBezTo>
                  <a:lnTo>
                    <a:pt x="0" y="1"/>
                  </a:lnTo>
                  <a:close/>
                </a:path>
              </a:pathLst>
            </a:custGeom>
            <a:solidFill>
              <a:srgbClr val="F25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1"/>
            <p:cNvSpPr/>
            <p:nvPr/>
          </p:nvSpPr>
          <p:spPr>
            <a:xfrm>
              <a:off x="7819018" y="481641"/>
              <a:ext cx="618419" cy="378023"/>
            </a:xfrm>
            <a:custGeom>
              <a:rect b="b" l="l" r="r" t="t"/>
              <a:pathLst>
                <a:path extrusionOk="0" h="10954" w="17920">
                  <a:moveTo>
                    <a:pt x="4974" y="0"/>
                  </a:moveTo>
                  <a:cubicBezTo>
                    <a:pt x="3920" y="0"/>
                    <a:pt x="3025" y="119"/>
                    <a:pt x="2430" y="351"/>
                  </a:cubicBezTo>
                  <a:cubicBezTo>
                    <a:pt x="306" y="1177"/>
                    <a:pt x="1" y="2308"/>
                    <a:pt x="365" y="3370"/>
                  </a:cubicBezTo>
                  <a:cubicBezTo>
                    <a:pt x="286" y="3056"/>
                    <a:pt x="257" y="2544"/>
                    <a:pt x="925" y="2318"/>
                  </a:cubicBezTo>
                  <a:cubicBezTo>
                    <a:pt x="1024" y="2283"/>
                    <a:pt x="1131" y="2267"/>
                    <a:pt x="1247" y="2267"/>
                  </a:cubicBezTo>
                  <a:cubicBezTo>
                    <a:pt x="1755" y="2267"/>
                    <a:pt x="2426" y="2583"/>
                    <a:pt x="3227" y="3056"/>
                  </a:cubicBezTo>
                  <a:cubicBezTo>
                    <a:pt x="3256" y="3075"/>
                    <a:pt x="3296" y="3095"/>
                    <a:pt x="3335" y="3115"/>
                  </a:cubicBezTo>
                  <a:cubicBezTo>
                    <a:pt x="4141" y="3597"/>
                    <a:pt x="5085" y="4226"/>
                    <a:pt x="6138" y="4846"/>
                  </a:cubicBezTo>
                  <a:cubicBezTo>
                    <a:pt x="7721" y="5770"/>
                    <a:pt x="10918" y="8111"/>
                    <a:pt x="12924" y="9616"/>
                  </a:cubicBezTo>
                  <a:cubicBezTo>
                    <a:pt x="12963" y="9645"/>
                    <a:pt x="13002" y="9665"/>
                    <a:pt x="13032" y="9694"/>
                  </a:cubicBezTo>
                  <a:cubicBezTo>
                    <a:pt x="14025" y="10432"/>
                    <a:pt x="14704" y="10953"/>
                    <a:pt x="14704" y="10953"/>
                  </a:cubicBezTo>
                  <a:cubicBezTo>
                    <a:pt x="14704" y="10953"/>
                    <a:pt x="17920" y="5927"/>
                    <a:pt x="14792" y="3095"/>
                  </a:cubicBezTo>
                  <a:cubicBezTo>
                    <a:pt x="14232" y="2603"/>
                    <a:pt x="13622" y="2180"/>
                    <a:pt x="12963" y="1846"/>
                  </a:cubicBezTo>
                  <a:cubicBezTo>
                    <a:pt x="12904" y="1817"/>
                    <a:pt x="12855" y="1787"/>
                    <a:pt x="12796" y="1767"/>
                  </a:cubicBezTo>
                  <a:cubicBezTo>
                    <a:pt x="11429" y="1079"/>
                    <a:pt x="9816" y="597"/>
                    <a:pt x="8252" y="312"/>
                  </a:cubicBezTo>
                  <a:cubicBezTo>
                    <a:pt x="8164" y="292"/>
                    <a:pt x="8075" y="282"/>
                    <a:pt x="7987" y="273"/>
                  </a:cubicBezTo>
                  <a:cubicBezTo>
                    <a:pt x="6923" y="90"/>
                    <a:pt x="5888" y="0"/>
                    <a:pt x="49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1"/>
            <p:cNvSpPr/>
            <p:nvPr/>
          </p:nvSpPr>
          <p:spPr>
            <a:xfrm>
              <a:off x="7930346" y="491028"/>
              <a:ext cx="173482" cy="98112"/>
            </a:xfrm>
            <a:custGeom>
              <a:rect b="b" l="l" r="r" t="t"/>
              <a:pathLst>
                <a:path extrusionOk="0" h="2843" w="5027">
                  <a:moveTo>
                    <a:pt x="4761" y="1"/>
                  </a:moveTo>
                  <a:cubicBezTo>
                    <a:pt x="4151" y="197"/>
                    <a:pt x="3551" y="433"/>
                    <a:pt x="2971" y="699"/>
                  </a:cubicBezTo>
                  <a:cubicBezTo>
                    <a:pt x="1771" y="1269"/>
                    <a:pt x="768" y="1967"/>
                    <a:pt x="1" y="2784"/>
                  </a:cubicBezTo>
                  <a:cubicBezTo>
                    <a:pt x="30" y="2803"/>
                    <a:pt x="70" y="2823"/>
                    <a:pt x="109" y="2843"/>
                  </a:cubicBezTo>
                  <a:cubicBezTo>
                    <a:pt x="945" y="1987"/>
                    <a:pt x="1938" y="1299"/>
                    <a:pt x="3030" y="817"/>
                  </a:cubicBezTo>
                  <a:cubicBezTo>
                    <a:pt x="3669" y="512"/>
                    <a:pt x="4338" y="256"/>
                    <a:pt x="5026" y="40"/>
                  </a:cubicBezTo>
                  <a:cubicBezTo>
                    <a:pt x="4938" y="20"/>
                    <a:pt x="4849" y="10"/>
                    <a:pt x="4761"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1"/>
            <p:cNvSpPr/>
            <p:nvPr/>
          </p:nvSpPr>
          <p:spPr>
            <a:xfrm>
              <a:off x="8260568" y="542619"/>
              <a:ext cx="26538" cy="273595"/>
            </a:xfrm>
            <a:custGeom>
              <a:rect b="b" l="l" r="r" t="t"/>
              <a:pathLst>
                <a:path extrusionOk="0" h="7928" w="769">
                  <a:moveTo>
                    <a:pt x="1" y="0"/>
                  </a:moveTo>
                  <a:lnTo>
                    <a:pt x="1" y="0"/>
                  </a:lnTo>
                  <a:cubicBezTo>
                    <a:pt x="434" y="1082"/>
                    <a:pt x="640" y="2351"/>
                    <a:pt x="621" y="3747"/>
                  </a:cubicBezTo>
                  <a:cubicBezTo>
                    <a:pt x="611" y="5144"/>
                    <a:pt x="375" y="6550"/>
                    <a:pt x="129" y="7849"/>
                  </a:cubicBezTo>
                  <a:cubicBezTo>
                    <a:pt x="168" y="7878"/>
                    <a:pt x="198" y="7898"/>
                    <a:pt x="237" y="7927"/>
                  </a:cubicBezTo>
                  <a:cubicBezTo>
                    <a:pt x="483" y="6609"/>
                    <a:pt x="729" y="5173"/>
                    <a:pt x="748" y="3747"/>
                  </a:cubicBezTo>
                  <a:cubicBezTo>
                    <a:pt x="768" y="2371"/>
                    <a:pt x="581" y="1141"/>
                    <a:pt x="158" y="79"/>
                  </a:cubicBezTo>
                  <a:cubicBezTo>
                    <a:pt x="109" y="50"/>
                    <a:pt x="50" y="20"/>
                    <a:pt x="1"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1"/>
            <p:cNvSpPr/>
            <p:nvPr/>
          </p:nvSpPr>
          <p:spPr>
            <a:xfrm>
              <a:off x="7971067" y="989583"/>
              <a:ext cx="166683" cy="55699"/>
            </a:xfrm>
            <a:custGeom>
              <a:rect b="b" l="l" r="r" t="t"/>
              <a:pathLst>
                <a:path extrusionOk="0" h="1614" w="4830">
                  <a:moveTo>
                    <a:pt x="21" y="1"/>
                  </a:moveTo>
                  <a:lnTo>
                    <a:pt x="1" y="1614"/>
                  </a:lnTo>
                  <a:lnTo>
                    <a:pt x="1" y="1614"/>
                  </a:lnTo>
                  <a:lnTo>
                    <a:pt x="4830" y="296"/>
                  </a:lnTo>
                  <a:lnTo>
                    <a:pt x="21" y="1"/>
                  </a:ln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1"/>
            <p:cNvSpPr/>
            <p:nvPr/>
          </p:nvSpPr>
          <p:spPr>
            <a:xfrm>
              <a:off x="7549222" y="1024541"/>
              <a:ext cx="923177" cy="617418"/>
            </a:xfrm>
            <a:custGeom>
              <a:rect b="b" l="l" r="r" t="t"/>
              <a:pathLst>
                <a:path extrusionOk="0" h="17891" w="26751">
                  <a:moveTo>
                    <a:pt x="11940" y="1"/>
                  </a:moveTo>
                  <a:cubicBezTo>
                    <a:pt x="11723" y="1"/>
                    <a:pt x="11536" y="148"/>
                    <a:pt x="11468" y="355"/>
                  </a:cubicBezTo>
                  <a:lnTo>
                    <a:pt x="11123" y="1604"/>
                  </a:lnTo>
                  <a:cubicBezTo>
                    <a:pt x="11123" y="1604"/>
                    <a:pt x="8940" y="1899"/>
                    <a:pt x="7219" y="2233"/>
                  </a:cubicBezTo>
                  <a:lnTo>
                    <a:pt x="6885" y="2302"/>
                  </a:lnTo>
                  <a:cubicBezTo>
                    <a:pt x="6649" y="2361"/>
                    <a:pt x="6422" y="2410"/>
                    <a:pt x="6206" y="2459"/>
                  </a:cubicBezTo>
                  <a:cubicBezTo>
                    <a:pt x="6127" y="2479"/>
                    <a:pt x="6049" y="2499"/>
                    <a:pt x="5980" y="2518"/>
                  </a:cubicBezTo>
                  <a:cubicBezTo>
                    <a:pt x="5852" y="2558"/>
                    <a:pt x="5734" y="2587"/>
                    <a:pt x="5636" y="2627"/>
                  </a:cubicBezTo>
                  <a:cubicBezTo>
                    <a:pt x="5557" y="2646"/>
                    <a:pt x="5478" y="2676"/>
                    <a:pt x="5390" y="2715"/>
                  </a:cubicBezTo>
                  <a:cubicBezTo>
                    <a:pt x="5173" y="2823"/>
                    <a:pt x="4986" y="3079"/>
                    <a:pt x="4809" y="3433"/>
                  </a:cubicBezTo>
                  <a:cubicBezTo>
                    <a:pt x="4760" y="3541"/>
                    <a:pt x="4711" y="3640"/>
                    <a:pt x="4662" y="3767"/>
                  </a:cubicBezTo>
                  <a:cubicBezTo>
                    <a:pt x="4101" y="5134"/>
                    <a:pt x="3747" y="7357"/>
                    <a:pt x="3678" y="7819"/>
                  </a:cubicBezTo>
                  <a:cubicBezTo>
                    <a:pt x="3669" y="7869"/>
                    <a:pt x="3669" y="7898"/>
                    <a:pt x="3669" y="7898"/>
                  </a:cubicBezTo>
                  <a:lnTo>
                    <a:pt x="1672" y="8527"/>
                  </a:lnTo>
                  <a:lnTo>
                    <a:pt x="1446" y="8596"/>
                  </a:lnTo>
                  <a:lnTo>
                    <a:pt x="1466" y="8724"/>
                  </a:lnTo>
                  <a:lnTo>
                    <a:pt x="1859" y="10780"/>
                  </a:lnTo>
                  <a:cubicBezTo>
                    <a:pt x="1279" y="11183"/>
                    <a:pt x="767" y="11665"/>
                    <a:pt x="335" y="12225"/>
                  </a:cubicBezTo>
                  <a:cubicBezTo>
                    <a:pt x="0" y="12648"/>
                    <a:pt x="79" y="14251"/>
                    <a:pt x="266" y="15864"/>
                  </a:cubicBezTo>
                  <a:cubicBezTo>
                    <a:pt x="3114" y="14964"/>
                    <a:pt x="5921" y="13757"/>
                    <a:pt x="8778" y="13757"/>
                  </a:cubicBezTo>
                  <a:cubicBezTo>
                    <a:pt x="9354" y="13757"/>
                    <a:pt x="9933" y="13806"/>
                    <a:pt x="10514" y="13917"/>
                  </a:cubicBezTo>
                  <a:cubicBezTo>
                    <a:pt x="11881" y="14173"/>
                    <a:pt x="13130" y="14753"/>
                    <a:pt x="14369" y="15392"/>
                  </a:cubicBezTo>
                  <a:lnTo>
                    <a:pt x="14713" y="15569"/>
                  </a:lnTo>
                  <a:cubicBezTo>
                    <a:pt x="16110" y="16297"/>
                    <a:pt x="17496" y="17074"/>
                    <a:pt x="19001" y="17507"/>
                  </a:cubicBezTo>
                  <a:cubicBezTo>
                    <a:pt x="19911" y="17763"/>
                    <a:pt x="20852" y="17891"/>
                    <a:pt x="21792" y="17891"/>
                  </a:cubicBezTo>
                  <a:cubicBezTo>
                    <a:pt x="22801" y="17891"/>
                    <a:pt x="23811" y="17743"/>
                    <a:pt x="24784" y="17448"/>
                  </a:cubicBezTo>
                  <a:lnTo>
                    <a:pt x="24804" y="17448"/>
                  </a:lnTo>
                  <a:lnTo>
                    <a:pt x="25512" y="17202"/>
                  </a:lnTo>
                  <a:cubicBezTo>
                    <a:pt x="25512" y="17202"/>
                    <a:pt x="26751" y="13819"/>
                    <a:pt x="25512" y="9747"/>
                  </a:cubicBezTo>
                  <a:cubicBezTo>
                    <a:pt x="24273" y="5675"/>
                    <a:pt x="19798" y="2302"/>
                    <a:pt x="19798" y="2302"/>
                  </a:cubicBezTo>
                  <a:lnTo>
                    <a:pt x="19158" y="335"/>
                  </a:lnTo>
                  <a:cubicBezTo>
                    <a:pt x="19099" y="138"/>
                    <a:pt x="18913" y="1"/>
                    <a:pt x="186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1"/>
            <p:cNvSpPr/>
            <p:nvPr/>
          </p:nvSpPr>
          <p:spPr>
            <a:xfrm>
              <a:off x="7599434" y="1026887"/>
              <a:ext cx="167719" cy="173516"/>
            </a:xfrm>
            <a:custGeom>
              <a:rect b="b" l="l" r="r" t="t"/>
              <a:pathLst>
                <a:path extrusionOk="0" h="5028" w="4860">
                  <a:moveTo>
                    <a:pt x="4140" y="0"/>
                  </a:moveTo>
                  <a:cubicBezTo>
                    <a:pt x="4134" y="0"/>
                    <a:pt x="4128" y="1"/>
                    <a:pt x="4122" y="2"/>
                  </a:cubicBezTo>
                  <a:cubicBezTo>
                    <a:pt x="4053" y="21"/>
                    <a:pt x="4013" y="80"/>
                    <a:pt x="4023" y="149"/>
                  </a:cubicBezTo>
                  <a:lnTo>
                    <a:pt x="4594" y="2824"/>
                  </a:lnTo>
                  <a:lnTo>
                    <a:pt x="119" y="4791"/>
                  </a:lnTo>
                  <a:cubicBezTo>
                    <a:pt x="1" y="4850"/>
                    <a:pt x="40" y="5017"/>
                    <a:pt x="168" y="5027"/>
                  </a:cubicBezTo>
                  <a:cubicBezTo>
                    <a:pt x="178" y="5027"/>
                    <a:pt x="197" y="5027"/>
                    <a:pt x="217" y="5017"/>
                  </a:cubicBezTo>
                  <a:lnTo>
                    <a:pt x="4780" y="3011"/>
                  </a:lnTo>
                  <a:cubicBezTo>
                    <a:pt x="4830" y="2981"/>
                    <a:pt x="4859" y="2932"/>
                    <a:pt x="4849" y="2873"/>
                  </a:cubicBezTo>
                  <a:lnTo>
                    <a:pt x="4259" y="100"/>
                  </a:lnTo>
                  <a:cubicBezTo>
                    <a:pt x="4250" y="38"/>
                    <a:pt x="4194" y="0"/>
                    <a:pt x="4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1"/>
            <p:cNvSpPr/>
            <p:nvPr/>
          </p:nvSpPr>
          <p:spPr>
            <a:xfrm>
              <a:off x="7170100" y="795123"/>
              <a:ext cx="749764" cy="491146"/>
            </a:xfrm>
            <a:custGeom>
              <a:rect b="b" l="l" r="r" t="t"/>
              <a:pathLst>
                <a:path extrusionOk="0" h="14232" w="21726">
                  <a:moveTo>
                    <a:pt x="1653" y="0"/>
                  </a:moveTo>
                  <a:cubicBezTo>
                    <a:pt x="1653" y="0"/>
                    <a:pt x="1" y="3423"/>
                    <a:pt x="827" y="7495"/>
                  </a:cubicBezTo>
                  <a:cubicBezTo>
                    <a:pt x="1623" y="11487"/>
                    <a:pt x="4023" y="14123"/>
                    <a:pt x="4122" y="14231"/>
                  </a:cubicBezTo>
                  <a:lnTo>
                    <a:pt x="20162" y="6364"/>
                  </a:lnTo>
                  <a:cubicBezTo>
                    <a:pt x="20162" y="6364"/>
                    <a:pt x="21726" y="4062"/>
                    <a:pt x="19424" y="2341"/>
                  </a:cubicBezTo>
                  <a:lnTo>
                    <a:pt x="165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1"/>
            <p:cNvSpPr/>
            <p:nvPr/>
          </p:nvSpPr>
          <p:spPr>
            <a:xfrm>
              <a:off x="7170100" y="795123"/>
              <a:ext cx="163646" cy="491146"/>
            </a:xfrm>
            <a:custGeom>
              <a:rect b="b" l="l" r="r" t="t"/>
              <a:pathLst>
                <a:path extrusionOk="0" h="14232" w="4742">
                  <a:moveTo>
                    <a:pt x="1653" y="0"/>
                  </a:moveTo>
                  <a:cubicBezTo>
                    <a:pt x="1653" y="0"/>
                    <a:pt x="1" y="3423"/>
                    <a:pt x="827" y="7495"/>
                  </a:cubicBezTo>
                  <a:cubicBezTo>
                    <a:pt x="1623" y="11487"/>
                    <a:pt x="4023" y="14123"/>
                    <a:pt x="4122" y="14231"/>
                  </a:cubicBezTo>
                  <a:cubicBezTo>
                    <a:pt x="4122" y="14231"/>
                    <a:pt x="4741" y="11271"/>
                    <a:pt x="4535" y="7072"/>
                  </a:cubicBezTo>
                  <a:cubicBezTo>
                    <a:pt x="4328" y="2872"/>
                    <a:pt x="1653" y="0"/>
                    <a:pt x="16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1"/>
            <p:cNvSpPr/>
            <p:nvPr/>
          </p:nvSpPr>
          <p:spPr>
            <a:xfrm>
              <a:off x="7556331" y="1090729"/>
              <a:ext cx="253062" cy="246091"/>
            </a:xfrm>
            <a:custGeom>
              <a:rect b="b" l="l" r="r" t="t"/>
              <a:pathLst>
                <a:path extrusionOk="0" h="7131" w="7333">
                  <a:moveTo>
                    <a:pt x="4505" y="0"/>
                  </a:moveTo>
                  <a:lnTo>
                    <a:pt x="256" y="2076"/>
                  </a:lnTo>
                  <a:cubicBezTo>
                    <a:pt x="1" y="4456"/>
                    <a:pt x="1505" y="6668"/>
                    <a:pt x="1505" y="6668"/>
                  </a:cubicBezTo>
                  <a:lnTo>
                    <a:pt x="1692" y="7131"/>
                  </a:lnTo>
                  <a:lnTo>
                    <a:pt x="7003" y="5557"/>
                  </a:lnTo>
                  <a:cubicBezTo>
                    <a:pt x="7003" y="5557"/>
                    <a:pt x="7332" y="216"/>
                    <a:pt x="6915" y="216"/>
                  </a:cubicBezTo>
                  <a:cubicBezTo>
                    <a:pt x="6912" y="216"/>
                    <a:pt x="6908" y="216"/>
                    <a:pt x="6905" y="217"/>
                  </a:cubicBezTo>
                  <a:cubicBezTo>
                    <a:pt x="6472" y="315"/>
                    <a:pt x="5823" y="2105"/>
                    <a:pt x="5823" y="2105"/>
                  </a:cubicBezTo>
                  <a:cubicBezTo>
                    <a:pt x="5823" y="2105"/>
                    <a:pt x="5656" y="1299"/>
                    <a:pt x="5489" y="836"/>
                  </a:cubicBezTo>
                  <a:cubicBezTo>
                    <a:pt x="5331" y="374"/>
                    <a:pt x="4505" y="0"/>
                    <a:pt x="4505"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1"/>
            <p:cNvSpPr/>
            <p:nvPr/>
          </p:nvSpPr>
          <p:spPr>
            <a:xfrm>
              <a:off x="7599089" y="1259066"/>
              <a:ext cx="388997" cy="259688"/>
            </a:xfrm>
            <a:custGeom>
              <a:rect b="b" l="l" r="r" t="t"/>
              <a:pathLst>
                <a:path extrusionOk="0" h="7525" w="11272">
                  <a:moveTo>
                    <a:pt x="6256" y="1"/>
                  </a:moveTo>
                  <a:lnTo>
                    <a:pt x="1" y="1810"/>
                  </a:lnTo>
                  <a:lnTo>
                    <a:pt x="1191" y="7524"/>
                  </a:lnTo>
                  <a:lnTo>
                    <a:pt x="11272" y="5921"/>
                  </a:lnTo>
                  <a:cubicBezTo>
                    <a:pt x="10121" y="3167"/>
                    <a:pt x="6993" y="2263"/>
                    <a:pt x="6993" y="2263"/>
                  </a:cubicBezTo>
                  <a:lnTo>
                    <a:pt x="62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1"/>
            <p:cNvSpPr/>
            <p:nvPr/>
          </p:nvSpPr>
          <p:spPr>
            <a:xfrm>
              <a:off x="7594016" y="1252060"/>
              <a:ext cx="462986" cy="310107"/>
            </a:xfrm>
            <a:custGeom>
              <a:rect b="b" l="l" r="r" t="t"/>
              <a:pathLst>
                <a:path extrusionOk="0" h="8986" w="13416">
                  <a:moveTo>
                    <a:pt x="6568" y="1"/>
                  </a:moveTo>
                  <a:cubicBezTo>
                    <a:pt x="6556" y="1"/>
                    <a:pt x="6543" y="3"/>
                    <a:pt x="6531" y="7"/>
                  </a:cubicBezTo>
                  <a:lnTo>
                    <a:pt x="5950" y="174"/>
                  </a:lnTo>
                  <a:lnTo>
                    <a:pt x="2380" y="1226"/>
                  </a:lnTo>
                  <a:lnTo>
                    <a:pt x="325" y="1826"/>
                  </a:lnTo>
                  <a:lnTo>
                    <a:pt x="118" y="1895"/>
                  </a:lnTo>
                  <a:cubicBezTo>
                    <a:pt x="0" y="1954"/>
                    <a:pt x="40" y="2121"/>
                    <a:pt x="168" y="2121"/>
                  </a:cubicBezTo>
                  <a:lnTo>
                    <a:pt x="177" y="2121"/>
                  </a:lnTo>
                  <a:lnTo>
                    <a:pt x="443" y="2052"/>
                  </a:lnTo>
                  <a:lnTo>
                    <a:pt x="5931" y="430"/>
                  </a:lnTo>
                  <a:lnTo>
                    <a:pt x="6423" y="282"/>
                  </a:lnTo>
                  <a:lnTo>
                    <a:pt x="6482" y="263"/>
                  </a:lnTo>
                  <a:lnTo>
                    <a:pt x="7268" y="2466"/>
                  </a:lnTo>
                  <a:cubicBezTo>
                    <a:pt x="7278" y="2485"/>
                    <a:pt x="7298" y="2505"/>
                    <a:pt x="7318" y="2525"/>
                  </a:cubicBezTo>
                  <a:lnTo>
                    <a:pt x="7367" y="2544"/>
                  </a:lnTo>
                  <a:cubicBezTo>
                    <a:pt x="7396" y="2544"/>
                    <a:pt x="10484" y="3016"/>
                    <a:pt x="11960" y="6291"/>
                  </a:cubicBezTo>
                  <a:cubicBezTo>
                    <a:pt x="12402" y="7265"/>
                    <a:pt x="12766" y="8101"/>
                    <a:pt x="13071" y="8809"/>
                  </a:cubicBezTo>
                  <a:lnTo>
                    <a:pt x="13415" y="8986"/>
                  </a:lnTo>
                  <a:cubicBezTo>
                    <a:pt x="13091" y="8229"/>
                    <a:pt x="12687" y="7294"/>
                    <a:pt x="12186" y="6193"/>
                  </a:cubicBezTo>
                  <a:cubicBezTo>
                    <a:pt x="12166" y="6134"/>
                    <a:pt x="12137" y="6075"/>
                    <a:pt x="12107" y="6016"/>
                  </a:cubicBezTo>
                  <a:cubicBezTo>
                    <a:pt x="12068" y="5937"/>
                    <a:pt x="12028" y="5859"/>
                    <a:pt x="11989" y="5790"/>
                  </a:cubicBezTo>
                  <a:cubicBezTo>
                    <a:pt x="11065" y="4019"/>
                    <a:pt x="9422" y="2751"/>
                    <a:pt x="7485" y="2318"/>
                  </a:cubicBezTo>
                  <a:lnTo>
                    <a:pt x="6678" y="76"/>
                  </a:lnTo>
                  <a:cubicBezTo>
                    <a:pt x="6663" y="29"/>
                    <a:pt x="6616" y="1"/>
                    <a:pt x="65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1"/>
            <p:cNvSpPr/>
            <p:nvPr/>
          </p:nvSpPr>
          <p:spPr>
            <a:xfrm>
              <a:off x="8004679" y="1246849"/>
              <a:ext cx="184180" cy="213858"/>
            </a:xfrm>
            <a:custGeom>
              <a:rect b="b" l="l" r="r" t="t"/>
              <a:pathLst>
                <a:path extrusionOk="0" h="6197" w="5337">
                  <a:moveTo>
                    <a:pt x="5182" y="0"/>
                  </a:moveTo>
                  <a:cubicBezTo>
                    <a:pt x="5157" y="0"/>
                    <a:pt x="5130" y="9"/>
                    <a:pt x="5105" y="30"/>
                  </a:cubicBezTo>
                  <a:lnTo>
                    <a:pt x="40" y="5990"/>
                  </a:lnTo>
                  <a:cubicBezTo>
                    <a:pt x="1" y="6039"/>
                    <a:pt x="10" y="6118"/>
                    <a:pt x="60" y="6167"/>
                  </a:cubicBezTo>
                  <a:cubicBezTo>
                    <a:pt x="79" y="6177"/>
                    <a:pt x="109" y="6196"/>
                    <a:pt x="138" y="6196"/>
                  </a:cubicBezTo>
                  <a:cubicBezTo>
                    <a:pt x="168" y="6187"/>
                    <a:pt x="207" y="6177"/>
                    <a:pt x="227" y="6147"/>
                  </a:cubicBezTo>
                  <a:lnTo>
                    <a:pt x="5292" y="187"/>
                  </a:lnTo>
                  <a:cubicBezTo>
                    <a:pt x="5337" y="97"/>
                    <a:pt x="5266" y="0"/>
                    <a:pt x="5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0" name="Google Shape;1180;p31"/>
          <p:cNvGrpSpPr/>
          <p:nvPr/>
        </p:nvGrpSpPr>
        <p:grpSpPr>
          <a:xfrm rot="-270074">
            <a:off x="7520601" y="3713015"/>
            <a:ext cx="1358577" cy="1259963"/>
            <a:chOff x="-2401400" y="2614784"/>
            <a:chExt cx="2401395" cy="2227841"/>
          </a:xfrm>
        </p:grpSpPr>
        <p:sp>
          <p:nvSpPr>
            <p:cNvPr id="1181" name="Google Shape;1181;p31"/>
            <p:cNvSpPr/>
            <p:nvPr/>
          </p:nvSpPr>
          <p:spPr>
            <a:xfrm>
              <a:off x="-2401400" y="2614784"/>
              <a:ext cx="2401395" cy="2227841"/>
            </a:xfrm>
            <a:custGeom>
              <a:rect b="b" l="l" r="r" t="t"/>
              <a:pathLst>
                <a:path extrusionOk="0" h="55056" w="59345">
                  <a:moveTo>
                    <a:pt x="35258" y="0"/>
                  </a:moveTo>
                  <a:cubicBezTo>
                    <a:pt x="35242" y="0"/>
                    <a:pt x="35226" y="0"/>
                    <a:pt x="35209" y="1"/>
                  </a:cubicBezTo>
                  <a:cubicBezTo>
                    <a:pt x="34698" y="1"/>
                    <a:pt x="34196" y="89"/>
                    <a:pt x="33724" y="266"/>
                  </a:cubicBezTo>
                  <a:cubicBezTo>
                    <a:pt x="33292" y="423"/>
                    <a:pt x="32888" y="640"/>
                    <a:pt x="32525" y="915"/>
                  </a:cubicBezTo>
                  <a:cubicBezTo>
                    <a:pt x="31895" y="492"/>
                    <a:pt x="31157" y="256"/>
                    <a:pt x="30390" y="256"/>
                  </a:cubicBezTo>
                  <a:cubicBezTo>
                    <a:pt x="30312" y="256"/>
                    <a:pt x="30233" y="266"/>
                    <a:pt x="30164" y="266"/>
                  </a:cubicBezTo>
                  <a:cubicBezTo>
                    <a:pt x="29417" y="315"/>
                    <a:pt x="28709" y="591"/>
                    <a:pt x="28109" y="1043"/>
                  </a:cubicBezTo>
                  <a:cubicBezTo>
                    <a:pt x="27519" y="630"/>
                    <a:pt x="26811" y="384"/>
                    <a:pt x="26083" y="345"/>
                  </a:cubicBezTo>
                  <a:lnTo>
                    <a:pt x="25925" y="345"/>
                  </a:lnTo>
                  <a:cubicBezTo>
                    <a:pt x="24726" y="355"/>
                    <a:pt x="23614" y="955"/>
                    <a:pt x="22945" y="1948"/>
                  </a:cubicBezTo>
                  <a:cubicBezTo>
                    <a:pt x="21028" y="1997"/>
                    <a:pt x="19375" y="3335"/>
                    <a:pt x="18923" y="5203"/>
                  </a:cubicBezTo>
                  <a:cubicBezTo>
                    <a:pt x="18215" y="5351"/>
                    <a:pt x="17556" y="5675"/>
                    <a:pt x="17005" y="6147"/>
                  </a:cubicBezTo>
                  <a:cubicBezTo>
                    <a:pt x="16543" y="6550"/>
                    <a:pt x="16179" y="7042"/>
                    <a:pt x="15923" y="7603"/>
                  </a:cubicBezTo>
                  <a:lnTo>
                    <a:pt x="15746" y="7613"/>
                  </a:lnTo>
                  <a:cubicBezTo>
                    <a:pt x="14271" y="7691"/>
                    <a:pt x="13140" y="8930"/>
                    <a:pt x="13189" y="10406"/>
                  </a:cubicBezTo>
                  <a:lnTo>
                    <a:pt x="13189" y="10524"/>
                  </a:lnTo>
                  <a:cubicBezTo>
                    <a:pt x="13209" y="11183"/>
                    <a:pt x="13465" y="11812"/>
                    <a:pt x="13917" y="12294"/>
                  </a:cubicBezTo>
                  <a:lnTo>
                    <a:pt x="13406" y="28492"/>
                  </a:lnTo>
                  <a:lnTo>
                    <a:pt x="12835" y="28570"/>
                  </a:lnTo>
                  <a:cubicBezTo>
                    <a:pt x="12196" y="28049"/>
                    <a:pt x="11439" y="27685"/>
                    <a:pt x="10622" y="27508"/>
                  </a:cubicBezTo>
                  <a:cubicBezTo>
                    <a:pt x="10246" y="27427"/>
                    <a:pt x="9870" y="27387"/>
                    <a:pt x="9500" y="27387"/>
                  </a:cubicBezTo>
                  <a:cubicBezTo>
                    <a:pt x="7066" y="27387"/>
                    <a:pt x="4876" y="29085"/>
                    <a:pt x="4338" y="31560"/>
                  </a:cubicBezTo>
                  <a:cubicBezTo>
                    <a:pt x="4181" y="32308"/>
                    <a:pt x="4190" y="33075"/>
                    <a:pt x="4348" y="33812"/>
                  </a:cubicBezTo>
                  <a:lnTo>
                    <a:pt x="3945" y="33862"/>
                  </a:lnTo>
                  <a:cubicBezTo>
                    <a:pt x="3099" y="33960"/>
                    <a:pt x="2479" y="34698"/>
                    <a:pt x="2538" y="35543"/>
                  </a:cubicBezTo>
                  <a:cubicBezTo>
                    <a:pt x="2538" y="35573"/>
                    <a:pt x="2617" y="37992"/>
                    <a:pt x="1319" y="38346"/>
                  </a:cubicBezTo>
                  <a:cubicBezTo>
                    <a:pt x="493" y="38582"/>
                    <a:pt x="1" y="39438"/>
                    <a:pt x="207" y="40274"/>
                  </a:cubicBezTo>
                  <a:lnTo>
                    <a:pt x="2519" y="49518"/>
                  </a:lnTo>
                  <a:cubicBezTo>
                    <a:pt x="2686" y="50227"/>
                    <a:pt x="3315" y="50728"/>
                    <a:pt x="4043" y="50728"/>
                  </a:cubicBezTo>
                  <a:cubicBezTo>
                    <a:pt x="4171" y="50728"/>
                    <a:pt x="4299" y="50708"/>
                    <a:pt x="4417" y="50689"/>
                  </a:cubicBezTo>
                  <a:cubicBezTo>
                    <a:pt x="4584" y="50649"/>
                    <a:pt x="4761" y="50640"/>
                    <a:pt x="4938" y="50640"/>
                  </a:cubicBezTo>
                  <a:cubicBezTo>
                    <a:pt x="6285" y="50640"/>
                    <a:pt x="6728" y="51466"/>
                    <a:pt x="6934" y="52076"/>
                  </a:cubicBezTo>
                  <a:cubicBezTo>
                    <a:pt x="7154" y="52733"/>
                    <a:pt x="7764" y="53157"/>
                    <a:pt x="8438" y="53157"/>
                  </a:cubicBezTo>
                  <a:cubicBezTo>
                    <a:pt x="8520" y="53157"/>
                    <a:pt x="8602" y="53150"/>
                    <a:pt x="8685" y="53138"/>
                  </a:cubicBezTo>
                  <a:lnTo>
                    <a:pt x="18726" y="51613"/>
                  </a:lnTo>
                  <a:cubicBezTo>
                    <a:pt x="19503" y="53679"/>
                    <a:pt x="21480" y="55046"/>
                    <a:pt x="23683" y="55055"/>
                  </a:cubicBezTo>
                  <a:cubicBezTo>
                    <a:pt x="25286" y="55055"/>
                    <a:pt x="26801" y="54328"/>
                    <a:pt x="27804" y="53088"/>
                  </a:cubicBezTo>
                  <a:cubicBezTo>
                    <a:pt x="29554" y="53433"/>
                    <a:pt x="31335" y="53600"/>
                    <a:pt x="33124" y="53610"/>
                  </a:cubicBezTo>
                  <a:cubicBezTo>
                    <a:pt x="33331" y="53610"/>
                    <a:pt x="33528" y="53600"/>
                    <a:pt x="33724" y="53600"/>
                  </a:cubicBezTo>
                  <a:cubicBezTo>
                    <a:pt x="39006" y="53482"/>
                    <a:pt x="43795" y="52007"/>
                    <a:pt x="47582" y="49351"/>
                  </a:cubicBezTo>
                  <a:cubicBezTo>
                    <a:pt x="52342" y="46007"/>
                    <a:pt x="55558" y="40874"/>
                    <a:pt x="56472" y="35120"/>
                  </a:cubicBezTo>
                  <a:cubicBezTo>
                    <a:pt x="59344" y="32858"/>
                    <a:pt x="59108" y="28433"/>
                    <a:pt x="56020" y="26495"/>
                  </a:cubicBezTo>
                  <a:cubicBezTo>
                    <a:pt x="55676" y="25227"/>
                    <a:pt x="55213" y="23997"/>
                    <a:pt x="54643" y="22817"/>
                  </a:cubicBezTo>
                  <a:cubicBezTo>
                    <a:pt x="53669" y="20821"/>
                    <a:pt x="52479" y="19208"/>
                    <a:pt x="51093" y="18028"/>
                  </a:cubicBezTo>
                  <a:cubicBezTo>
                    <a:pt x="51161" y="17900"/>
                    <a:pt x="51230" y="17772"/>
                    <a:pt x="51289" y="17644"/>
                  </a:cubicBezTo>
                  <a:cubicBezTo>
                    <a:pt x="51850" y="16287"/>
                    <a:pt x="51230" y="14723"/>
                    <a:pt x="49883" y="14123"/>
                  </a:cubicBezTo>
                  <a:lnTo>
                    <a:pt x="49598" y="14005"/>
                  </a:lnTo>
                  <a:cubicBezTo>
                    <a:pt x="49726" y="12992"/>
                    <a:pt x="49499" y="11969"/>
                    <a:pt x="48958" y="11104"/>
                  </a:cubicBezTo>
                  <a:cubicBezTo>
                    <a:pt x="48339" y="10170"/>
                    <a:pt x="47346" y="9530"/>
                    <a:pt x="46234" y="9363"/>
                  </a:cubicBezTo>
                  <a:cubicBezTo>
                    <a:pt x="46185" y="9009"/>
                    <a:pt x="46097" y="8655"/>
                    <a:pt x="45979" y="8311"/>
                  </a:cubicBezTo>
                  <a:cubicBezTo>
                    <a:pt x="45516" y="7032"/>
                    <a:pt x="44543" y="6039"/>
                    <a:pt x="43372" y="5665"/>
                  </a:cubicBezTo>
                  <a:cubicBezTo>
                    <a:pt x="43028" y="5557"/>
                    <a:pt x="42674" y="5508"/>
                    <a:pt x="42310" y="5508"/>
                  </a:cubicBezTo>
                  <a:cubicBezTo>
                    <a:pt x="42094" y="5508"/>
                    <a:pt x="41877" y="5528"/>
                    <a:pt x="41671" y="5567"/>
                  </a:cubicBezTo>
                  <a:cubicBezTo>
                    <a:pt x="41514" y="5282"/>
                    <a:pt x="41317" y="5016"/>
                    <a:pt x="41100" y="4780"/>
                  </a:cubicBezTo>
                  <a:cubicBezTo>
                    <a:pt x="40648" y="4288"/>
                    <a:pt x="40058" y="3934"/>
                    <a:pt x="39399" y="3767"/>
                  </a:cubicBezTo>
                  <a:cubicBezTo>
                    <a:pt x="39153" y="2420"/>
                    <a:pt x="38484" y="1318"/>
                    <a:pt x="37481" y="659"/>
                  </a:cubicBezTo>
                  <a:cubicBezTo>
                    <a:pt x="36816" y="235"/>
                    <a:pt x="36047" y="0"/>
                    <a:pt x="35258"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1"/>
            <p:cNvSpPr/>
            <p:nvPr/>
          </p:nvSpPr>
          <p:spPr>
            <a:xfrm>
              <a:off x="-1887604" y="3278628"/>
              <a:ext cx="1805993" cy="1436143"/>
            </a:xfrm>
            <a:custGeom>
              <a:rect b="b" l="l" r="r" t="t"/>
              <a:pathLst>
                <a:path extrusionOk="0" h="35491" w="44631">
                  <a:moveTo>
                    <a:pt x="29192" y="0"/>
                  </a:moveTo>
                  <a:cubicBezTo>
                    <a:pt x="27433" y="0"/>
                    <a:pt x="25665" y="327"/>
                    <a:pt x="24125" y="1151"/>
                  </a:cubicBezTo>
                  <a:cubicBezTo>
                    <a:pt x="20250" y="3226"/>
                    <a:pt x="18303" y="8143"/>
                    <a:pt x="14143" y="9549"/>
                  </a:cubicBezTo>
                  <a:cubicBezTo>
                    <a:pt x="11773" y="10356"/>
                    <a:pt x="9137" y="9825"/>
                    <a:pt x="6698" y="10415"/>
                  </a:cubicBezTo>
                  <a:cubicBezTo>
                    <a:pt x="4643" y="10916"/>
                    <a:pt x="2853" y="12175"/>
                    <a:pt x="1682" y="13946"/>
                  </a:cubicBezTo>
                  <a:cubicBezTo>
                    <a:pt x="119" y="16365"/>
                    <a:pt x="1" y="19807"/>
                    <a:pt x="512" y="22580"/>
                  </a:cubicBezTo>
                  <a:cubicBezTo>
                    <a:pt x="1171" y="26131"/>
                    <a:pt x="3187" y="28914"/>
                    <a:pt x="5892" y="30979"/>
                  </a:cubicBezTo>
                  <a:cubicBezTo>
                    <a:pt x="9905" y="34028"/>
                    <a:pt x="15432" y="35490"/>
                    <a:pt x="20313" y="35490"/>
                  </a:cubicBezTo>
                  <a:cubicBezTo>
                    <a:pt x="20503" y="35490"/>
                    <a:pt x="20692" y="35488"/>
                    <a:pt x="20880" y="35484"/>
                  </a:cubicBezTo>
                  <a:cubicBezTo>
                    <a:pt x="25483" y="35375"/>
                    <a:pt x="30036" y="34195"/>
                    <a:pt x="33842" y="31520"/>
                  </a:cubicBezTo>
                  <a:cubicBezTo>
                    <a:pt x="41671" y="26013"/>
                    <a:pt x="44631" y="15696"/>
                    <a:pt x="40392" y="6992"/>
                  </a:cubicBezTo>
                  <a:cubicBezTo>
                    <a:pt x="39605" y="5380"/>
                    <a:pt x="38582" y="3855"/>
                    <a:pt x="37215" y="2685"/>
                  </a:cubicBezTo>
                  <a:cubicBezTo>
                    <a:pt x="35150" y="934"/>
                    <a:pt x="32416" y="108"/>
                    <a:pt x="29712" y="10"/>
                  </a:cubicBezTo>
                  <a:cubicBezTo>
                    <a:pt x="29539" y="4"/>
                    <a:pt x="29365" y="0"/>
                    <a:pt x="291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1"/>
            <p:cNvSpPr/>
            <p:nvPr/>
          </p:nvSpPr>
          <p:spPr>
            <a:xfrm>
              <a:off x="-1639386" y="4473666"/>
              <a:ext cx="355525" cy="299724"/>
            </a:xfrm>
            <a:custGeom>
              <a:rect b="b" l="l" r="r" t="t"/>
              <a:pathLst>
                <a:path extrusionOk="0" h="7407" w="8786">
                  <a:moveTo>
                    <a:pt x="4703" y="1"/>
                  </a:moveTo>
                  <a:cubicBezTo>
                    <a:pt x="1910" y="1"/>
                    <a:pt x="1" y="3173"/>
                    <a:pt x="1626" y="5706"/>
                  </a:cubicBezTo>
                  <a:cubicBezTo>
                    <a:pt x="2321" y="6777"/>
                    <a:pt x="3500" y="7407"/>
                    <a:pt x="4740" y="7407"/>
                  </a:cubicBezTo>
                  <a:cubicBezTo>
                    <a:pt x="4956" y="7407"/>
                    <a:pt x="5175" y="7388"/>
                    <a:pt x="5393" y="7348"/>
                  </a:cubicBezTo>
                  <a:cubicBezTo>
                    <a:pt x="6868" y="7073"/>
                    <a:pt x="8039" y="5952"/>
                    <a:pt x="8353" y="4486"/>
                  </a:cubicBezTo>
                  <a:cubicBezTo>
                    <a:pt x="8786" y="2490"/>
                    <a:pt x="7517" y="533"/>
                    <a:pt x="5521" y="90"/>
                  </a:cubicBezTo>
                  <a:cubicBezTo>
                    <a:pt x="5242" y="30"/>
                    <a:pt x="4968" y="1"/>
                    <a:pt x="47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1"/>
            <p:cNvSpPr/>
            <p:nvPr/>
          </p:nvSpPr>
          <p:spPr>
            <a:xfrm>
              <a:off x="-445075" y="3713150"/>
              <a:ext cx="355566" cy="299481"/>
            </a:xfrm>
            <a:custGeom>
              <a:rect b="b" l="l" r="r" t="t"/>
              <a:pathLst>
                <a:path extrusionOk="0" h="7401" w="8787">
                  <a:moveTo>
                    <a:pt x="4703" y="1"/>
                  </a:moveTo>
                  <a:cubicBezTo>
                    <a:pt x="1910" y="1"/>
                    <a:pt x="1" y="3173"/>
                    <a:pt x="1626" y="5706"/>
                  </a:cubicBezTo>
                  <a:cubicBezTo>
                    <a:pt x="2310" y="6772"/>
                    <a:pt x="3487" y="7401"/>
                    <a:pt x="4721" y="7401"/>
                  </a:cubicBezTo>
                  <a:cubicBezTo>
                    <a:pt x="4944" y="7401"/>
                    <a:pt x="5169" y="7380"/>
                    <a:pt x="5393" y="7338"/>
                  </a:cubicBezTo>
                  <a:cubicBezTo>
                    <a:pt x="6868" y="7073"/>
                    <a:pt x="8039" y="5951"/>
                    <a:pt x="8353" y="4486"/>
                  </a:cubicBezTo>
                  <a:cubicBezTo>
                    <a:pt x="8786" y="2490"/>
                    <a:pt x="7518" y="523"/>
                    <a:pt x="5521" y="90"/>
                  </a:cubicBezTo>
                  <a:cubicBezTo>
                    <a:pt x="5242" y="29"/>
                    <a:pt x="4968" y="1"/>
                    <a:pt x="47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1"/>
            <p:cNvSpPr/>
            <p:nvPr/>
          </p:nvSpPr>
          <p:spPr>
            <a:xfrm>
              <a:off x="-2212788" y="3782711"/>
              <a:ext cx="355485" cy="299441"/>
            </a:xfrm>
            <a:custGeom>
              <a:rect b="b" l="l" r="r" t="t"/>
              <a:pathLst>
                <a:path extrusionOk="0" h="7400" w="8785">
                  <a:moveTo>
                    <a:pt x="4693" y="1"/>
                  </a:moveTo>
                  <a:cubicBezTo>
                    <a:pt x="1904" y="1"/>
                    <a:pt x="0" y="3177"/>
                    <a:pt x="1624" y="5698"/>
                  </a:cubicBezTo>
                  <a:cubicBezTo>
                    <a:pt x="2311" y="6769"/>
                    <a:pt x="3496" y="7399"/>
                    <a:pt x="4737" y="7399"/>
                  </a:cubicBezTo>
                  <a:cubicBezTo>
                    <a:pt x="4954" y="7399"/>
                    <a:pt x="5173" y="7380"/>
                    <a:pt x="5391" y="7340"/>
                  </a:cubicBezTo>
                  <a:cubicBezTo>
                    <a:pt x="6866" y="7075"/>
                    <a:pt x="8037" y="5944"/>
                    <a:pt x="8351" y="4478"/>
                  </a:cubicBezTo>
                  <a:cubicBezTo>
                    <a:pt x="8784" y="2492"/>
                    <a:pt x="7515" y="525"/>
                    <a:pt x="5519" y="92"/>
                  </a:cubicBezTo>
                  <a:cubicBezTo>
                    <a:pt x="5237" y="30"/>
                    <a:pt x="4961" y="1"/>
                    <a:pt x="4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1"/>
            <p:cNvSpPr/>
            <p:nvPr/>
          </p:nvSpPr>
          <p:spPr>
            <a:xfrm>
              <a:off x="-1719509" y="2674957"/>
              <a:ext cx="1264248" cy="562706"/>
            </a:xfrm>
            <a:custGeom>
              <a:rect b="b" l="l" r="r" t="t"/>
              <a:pathLst>
                <a:path extrusionOk="0" h="13906" w="31243">
                  <a:moveTo>
                    <a:pt x="18202" y="1"/>
                  </a:moveTo>
                  <a:cubicBezTo>
                    <a:pt x="17891" y="1"/>
                    <a:pt x="17578" y="55"/>
                    <a:pt x="17277" y="166"/>
                  </a:cubicBezTo>
                  <a:cubicBezTo>
                    <a:pt x="16509" y="461"/>
                    <a:pt x="15880" y="1031"/>
                    <a:pt x="15506" y="1759"/>
                  </a:cubicBezTo>
                  <a:cubicBezTo>
                    <a:pt x="15208" y="863"/>
                    <a:pt x="14368" y="259"/>
                    <a:pt x="13434" y="259"/>
                  </a:cubicBezTo>
                  <a:cubicBezTo>
                    <a:pt x="13384" y="259"/>
                    <a:pt x="13334" y="261"/>
                    <a:pt x="13284" y="264"/>
                  </a:cubicBezTo>
                  <a:cubicBezTo>
                    <a:pt x="12290" y="323"/>
                    <a:pt x="11464" y="1051"/>
                    <a:pt x="11277" y="2034"/>
                  </a:cubicBezTo>
                  <a:cubicBezTo>
                    <a:pt x="10874" y="1130"/>
                    <a:pt x="10009" y="392"/>
                    <a:pt x="9025" y="343"/>
                  </a:cubicBezTo>
                  <a:cubicBezTo>
                    <a:pt x="8997" y="341"/>
                    <a:pt x="8968" y="341"/>
                    <a:pt x="8939" y="341"/>
                  </a:cubicBezTo>
                  <a:cubicBezTo>
                    <a:pt x="7984" y="341"/>
                    <a:pt x="7028" y="1129"/>
                    <a:pt x="7019" y="2084"/>
                  </a:cubicBezTo>
                  <a:cubicBezTo>
                    <a:pt x="6716" y="1979"/>
                    <a:pt x="6414" y="1930"/>
                    <a:pt x="6119" y="1930"/>
                  </a:cubicBezTo>
                  <a:cubicBezTo>
                    <a:pt x="4480" y="1930"/>
                    <a:pt x="3099" y="3441"/>
                    <a:pt x="3449" y="5191"/>
                  </a:cubicBezTo>
                  <a:cubicBezTo>
                    <a:pt x="3227" y="5135"/>
                    <a:pt x="3006" y="5108"/>
                    <a:pt x="2790" y="5108"/>
                  </a:cubicBezTo>
                  <a:cubicBezTo>
                    <a:pt x="1276" y="5108"/>
                    <a:pt x="1" y="6423"/>
                    <a:pt x="164" y="8024"/>
                  </a:cubicBezTo>
                  <a:cubicBezTo>
                    <a:pt x="174" y="8034"/>
                    <a:pt x="184" y="8043"/>
                    <a:pt x="194" y="8053"/>
                  </a:cubicBezTo>
                  <a:cubicBezTo>
                    <a:pt x="774" y="8870"/>
                    <a:pt x="1639" y="9440"/>
                    <a:pt x="2623" y="9656"/>
                  </a:cubicBezTo>
                  <a:cubicBezTo>
                    <a:pt x="3980" y="9971"/>
                    <a:pt x="5347" y="10256"/>
                    <a:pt x="6714" y="10512"/>
                  </a:cubicBezTo>
                  <a:cubicBezTo>
                    <a:pt x="8032" y="10768"/>
                    <a:pt x="9340" y="11004"/>
                    <a:pt x="10648" y="11240"/>
                  </a:cubicBezTo>
                  <a:lnTo>
                    <a:pt x="22637" y="13403"/>
                  </a:lnTo>
                  <a:cubicBezTo>
                    <a:pt x="23591" y="13571"/>
                    <a:pt x="24564" y="13718"/>
                    <a:pt x="25548" y="13807"/>
                  </a:cubicBezTo>
                  <a:cubicBezTo>
                    <a:pt x="26166" y="13872"/>
                    <a:pt x="26786" y="13905"/>
                    <a:pt x="27405" y="13905"/>
                  </a:cubicBezTo>
                  <a:cubicBezTo>
                    <a:pt x="28273" y="13905"/>
                    <a:pt x="29138" y="13840"/>
                    <a:pt x="29993" y="13708"/>
                  </a:cubicBezTo>
                  <a:cubicBezTo>
                    <a:pt x="30200" y="13679"/>
                    <a:pt x="30406" y="13639"/>
                    <a:pt x="30603" y="13590"/>
                  </a:cubicBezTo>
                  <a:cubicBezTo>
                    <a:pt x="31163" y="12607"/>
                    <a:pt x="31242" y="11328"/>
                    <a:pt x="30632" y="10374"/>
                  </a:cubicBezTo>
                  <a:cubicBezTo>
                    <a:pt x="30213" y="9728"/>
                    <a:pt x="29437" y="9321"/>
                    <a:pt x="28686" y="9321"/>
                  </a:cubicBezTo>
                  <a:cubicBezTo>
                    <a:pt x="28329" y="9321"/>
                    <a:pt x="27977" y="9414"/>
                    <a:pt x="27672" y="9617"/>
                  </a:cubicBezTo>
                  <a:cubicBezTo>
                    <a:pt x="27760" y="8830"/>
                    <a:pt x="27751" y="8014"/>
                    <a:pt x="27485" y="7257"/>
                  </a:cubicBezTo>
                  <a:cubicBezTo>
                    <a:pt x="27210" y="6509"/>
                    <a:pt x="26649" y="5840"/>
                    <a:pt x="25882" y="5595"/>
                  </a:cubicBezTo>
                  <a:cubicBezTo>
                    <a:pt x="25699" y="5535"/>
                    <a:pt x="25506" y="5506"/>
                    <a:pt x="25313" y="5506"/>
                  </a:cubicBezTo>
                  <a:cubicBezTo>
                    <a:pt x="24706" y="5506"/>
                    <a:pt x="24098" y="5793"/>
                    <a:pt x="23807" y="6322"/>
                  </a:cubicBezTo>
                  <a:cubicBezTo>
                    <a:pt x="23659" y="5585"/>
                    <a:pt x="23453" y="4827"/>
                    <a:pt x="22941" y="4267"/>
                  </a:cubicBezTo>
                  <a:cubicBezTo>
                    <a:pt x="22605" y="3904"/>
                    <a:pt x="22101" y="3665"/>
                    <a:pt x="21617" y="3665"/>
                  </a:cubicBezTo>
                  <a:cubicBezTo>
                    <a:pt x="21366" y="3665"/>
                    <a:pt x="21120" y="3729"/>
                    <a:pt x="20906" y="3873"/>
                  </a:cubicBezTo>
                  <a:cubicBezTo>
                    <a:pt x="21014" y="2575"/>
                    <a:pt x="20699" y="1110"/>
                    <a:pt x="19617" y="402"/>
                  </a:cubicBezTo>
                  <a:cubicBezTo>
                    <a:pt x="19184" y="137"/>
                    <a:pt x="18695" y="1"/>
                    <a:pt x="182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1"/>
            <p:cNvSpPr/>
            <p:nvPr/>
          </p:nvSpPr>
          <p:spPr>
            <a:xfrm>
              <a:off x="-1719509" y="2674957"/>
              <a:ext cx="1264248" cy="562706"/>
            </a:xfrm>
            <a:custGeom>
              <a:rect b="b" l="l" r="r" t="t"/>
              <a:pathLst>
                <a:path extrusionOk="0" h="13906" w="31243">
                  <a:moveTo>
                    <a:pt x="18202" y="1"/>
                  </a:moveTo>
                  <a:cubicBezTo>
                    <a:pt x="17891" y="1"/>
                    <a:pt x="17578" y="55"/>
                    <a:pt x="17277" y="166"/>
                  </a:cubicBezTo>
                  <a:cubicBezTo>
                    <a:pt x="16509" y="461"/>
                    <a:pt x="15880" y="1031"/>
                    <a:pt x="15506" y="1759"/>
                  </a:cubicBezTo>
                  <a:cubicBezTo>
                    <a:pt x="15208" y="863"/>
                    <a:pt x="14368" y="259"/>
                    <a:pt x="13434" y="259"/>
                  </a:cubicBezTo>
                  <a:cubicBezTo>
                    <a:pt x="13384" y="259"/>
                    <a:pt x="13334" y="261"/>
                    <a:pt x="13284" y="264"/>
                  </a:cubicBezTo>
                  <a:cubicBezTo>
                    <a:pt x="12290" y="323"/>
                    <a:pt x="11464" y="1051"/>
                    <a:pt x="11277" y="2034"/>
                  </a:cubicBezTo>
                  <a:cubicBezTo>
                    <a:pt x="10874" y="1130"/>
                    <a:pt x="10009" y="392"/>
                    <a:pt x="9025" y="343"/>
                  </a:cubicBezTo>
                  <a:cubicBezTo>
                    <a:pt x="8997" y="341"/>
                    <a:pt x="8968" y="341"/>
                    <a:pt x="8939" y="341"/>
                  </a:cubicBezTo>
                  <a:cubicBezTo>
                    <a:pt x="7984" y="341"/>
                    <a:pt x="7028" y="1129"/>
                    <a:pt x="7019" y="2084"/>
                  </a:cubicBezTo>
                  <a:cubicBezTo>
                    <a:pt x="6716" y="1979"/>
                    <a:pt x="6414" y="1930"/>
                    <a:pt x="6119" y="1930"/>
                  </a:cubicBezTo>
                  <a:cubicBezTo>
                    <a:pt x="4480" y="1930"/>
                    <a:pt x="3099" y="3441"/>
                    <a:pt x="3449" y="5191"/>
                  </a:cubicBezTo>
                  <a:cubicBezTo>
                    <a:pt x="3227" y="5135"/>
                    <a:pt x="3006" y="5108"/>
                    <a:pt x="2790" y="5108"/>
                  </a:cubicBezTo>
                  <a:cubicBezTo>
                    <a:pt x="1276" y="5108"/>
                    <a:pt x="1" y="6423"/>
                    <a:pt x="164" y="8024"/>
                  </a:cubicBezTo>
                  <a:cubicBezTo>
                    <a:pt x="174" y="8034"/>
                    <a:pt x="184" y="8043"/>
                    <a:pt x="194" y="8053"/>
                  </a:cubicBezTo>
                  <a:cubicBezTo>
                    <a:pt x="774" y="8870"/>
                    <a:pt x="1639" y="9440"/>
                    <a:pt x="2623" y="9656"/>
                  </a:cubicBezTo>
                  <a:cubicBezTo>
                    <a:pt x="3980" y="9971"/>
                    <a:pt x="5347" y="10256"/>
                    <a:pt x="6714" y="10512"/>
                  </a:cubicBezTo>
                  <a:cubicBezTo>
                    <a:pt x="8032" y="10768"/>
                    <a:pt x="9340" y="11004"/>
                    <a:pt x="10648" y="11240"/>
                  </a:cubicBezTo>
                  <a:lnTo>
                    <a:pt x="22637" y="13403"/>
                  </a:lnTo>
                  <a:cubicBezTo>
                    <a:pt x="23591" y="13571"/>
                    <a:pt x="24564" y="13718"/>
                    <a:pt x="25548" y="13807"/>
                  </a:cubicBezTo>
                  <a:cubicBezTo>
                    <a:pt x="26166" y="13872"/>
                    <a:pt x="26786" y="13905"/>
                    <a:pt x="27405" y="13905"/>
                  </a:cubicBezTo>
                  <a:cubicBezTo>
                    <a:pt x="28273" y="13905"/>
                    <a:pt x="29138" y="13840"/>
                    <a:pt x="29993" y="13708"/>
                  </a:cubicBezTo>
                  <a:cubicBezTo>
                    <a:pt x="30200" y="13679"/>
                    <a:pt x="30406" y="13639"/>
                    <a:pt x="30603" y="13590"/>
                  </a:cubicBezTo>
                  <a:cubicBezTo>
                    <a:pt x="31163" y="12607"/>
                    <a:pt x="31242" y="11328"/>
                    <a:pt x="30632" y="10374"/>
                  </a:cubicBezTo>
                  <a:cubicBezTo>
                    <a:pt x="30213" y="9728"/>
                    <a:pt x="29437" y="9321"/>
                    <a:pt x="28686" y="9321"/>
                  </a:cubicBezTo>
                  <a:cubicBezTo>
                    <a:pt x="28329" y="9321"/>
                    <a:pt x="27977" y="9414"/>
                    <a:pt x="27672" y="9617"/>
                  </a:cubicBezTo>
                  <a:cubicBezTo>
                    <a:pt x="27760" y="8830"/>
                    <a:pt x="27751" y="8014"/>
                    <a:pt x="27485" y="7257"/>
                  </a:cubicBezTo>
                  <a:cubicBezTo>
                    <a:pt x="27210" y="6509"/>
                    <a:pt x="26649" y="5840"/>
                    <a:pt x="25882" y="5595"/>
                  </a:cubicBezTo>
                  <a:cubicBezTo>
                    <a:pt x="25699" y="5535"/>
                    <a:pt x="25506" y="5506"/>
                    <a:pt x="25313" y="5506"/>
                  </a:cubicBezTo>
                  <a:cubicBezTo>
                    <a:pt x="24706" y="5506"/>
                    <a:pt x="24098" y="5793"/>
                    <a:pt x="23807" y="6322"/>
                  </a:cubicBezTo>
                  <a:cubicBezTo>
                    <a:pt x="23659" y="5585"/>
                    <a:pt x="23453" y="4827"/>
                    <a:pt x="22941" y="4267"/>
                  </a:cubicBezTo>
                  <a:cubicBezTo>
                    <a:pt x="22605" y="3904"/>
                    <a:pt x="22101" y="3665"/>
                    <a:pt x="21617" y="3665"/>
                  </a:cubicBezTo>
                  <a:cubicBezTo>
                    <a:pt x="21366" y="3665"/>
                    <a:pt x="21120" y="3729"/>
                    <a:pt x="20906" y="3873"/>
                  </a:cubicBezTo>
                  <a:cubicBezTo>
                    <a:pt x="21014" y="2575"/>
                    <a:pt x="20699" y="1110"/>
                    <a:pt x="19617" y="402"/>
                  </a:cubicBezTo>
                  <a:cubicBezTo>
                    <a:pt x="19184" y="137"/>
                    <a:pt x="18695" y="1"/>
                    <a:pt x="182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1"/>
            <p:cNvSpPr/>
            <p:nvPr/>
          </p:nvSpPr>
          <p:spPr>
            <a:xfrm>
              <a:off x="-1714086" y="2836699"/>
              <a:ext cx="1221396" cy="400968"/>
            </a:xfrm>
            <a:custGeom>
              <a:rect b="b" l="l" r="r" t="t"/>
              <a:pathLst>
                <a:path extrusionOk="0" h="9909" w="30184">
                  <a:moveTo>
                    <a:pt x="5569" y="1"/>
                  </a:moveTo>
                  <a:cubicBezTo>
                    <a:pt x="5479" y="1"/>
                    <a:pt x="5390" y="5"/>
                    <a:pt x="5302" y="14"/>
                  </a:cubicBezTo>
                  <a:cubicBezTo>
                    <a:pt x="4033" y="162"/>
                    <a:pt x="2981" y="1332"/>
                    <a:pt x="2951" y="2601"/>
                  </a:cubicBezTo>
                  <a:cubicBezTo>
                    <a:pt x="2676" y="2480"/>
                    <a:pt x="2344" y="2417"/>
                    <a:pt x="2003" y="2417"/>
                  </a:cubicBezTo>
                  <a:cubicBezTo>
                    <a:pt x="1317" y="2417"/>
                    <a:pt x="594" y="2669"/>
                    <a:pt x="227" y="3201"/>
                  </a:cubicBezTo>
                  <a:cubicBezTo>
                    <a:pt x="60" y="3456"/>
                    <a:pt x="1" y="3761"/>
                    <a:pt x="60" y="4056"/>
                  </a:cubicBezTo>
                  <a:cubicBezTo>
                    <a:pt x="640" y="4873"/>
                    <a:pt x="1505" y="5443"/>
                    <a:pt x="2489" y="5659"/>
                  </a:cubicBezTo>
                  <a:cubicBezTo>
                    <a:pt x="3846" y="5974"/>
                    <a:pt x="5213" y="6259"/>
                    <a:pt x="6580" y="6515"/>
                  </a:cubicBezTo>
                  <a:cubicBezTo>
                    <a:pt x="7898" y="6771"/>
                    <a:pt x="9206" y="7007"/>
                    <a:pt x="10514" y="7243"/>
                  </a:cubicBezTo>
                  <a:lnTo>
                    <a:pt x="22503" y="9406"/>
                  </a:lnTo>
                  <a:cubicBezTo>
                    <a:pt x="23457" y="9574"/>
                    <a:pt x="24430" y="9721"/>
                    <a:pt x="25414" y="9810"/>
                  </a:cubicBezTo>
                  <a:cubicBezTo>
                    <a:pt x="26032" y="9875"/>
                    <a:pt x="26652" y="9908"/>
                    <a:pt x="27271" y="9908"/>
                  </a:cubicBezTo>
                  <a:cubicBezTo>
                    <a:pt x="28139" y="9908"/>
                    <a:pt x="29004" y="9843"/>
                    <a:pt x="29859" y="9711"/>
                  </a:cubicBezTo>
                  <a:cubicBezTo>
                    <a:pt x="29967" y="9515"/>
                    <a:pt x="30036" y="9308"/>
                    <a:pt x="30075" y="9092"/>
                  </a:cubicBezTo>
                  <a:cubicBezTo>
                    <a:pt x="30184" y="8315"/>
                    <a:pt x="29731" y="7518"/>
                    <a:pt x="29033" y="7164"/>
                  </a:cubicBezTo>
                  <a:cubicBezTo>
                    <a:pt x="28713" y="6998"/>
                    <a:pt x="28360" y="6915"/>
                    <a:pt x="28007" y="6915"/>
                  </a:cubicBezTo>
                  <a:cubicBezTo>
                    <a:pt x="27816" y="6915"/>
                    <a:pt x="27626" y="6939"/>
                    <a:pt x="27440" y="6987"/>
                  </a:cubicBezTo>
                  <a:cubicBezTo>
                    <a:pt x="27213" y="7036"/>
                    <a:pt x="26997" y="7115"/>
                    <a:pt x="26791" y="7233"/>
                  </a:cubicBezTo>
                  <a:cubicBezTo>
                    <a:pt x="26771" y="6662"/>
                    <a:pt x="26633" y="6112"/>
                    <a:pt x="26387" y="5600"/>
                  </a:cubicBezTo>
                  <a:cubicBezTo>
                    <a:pt x="26269" y="5354"/>
                    <a:pt x="26092" y="5128"/>
                    <a:pt x="25886" y="4941"/>
                  </a:cubicBezTo>
                  <a:cubicBezTo>
                    <a:pt x="25669" y="4745"/>
                    <a:pt x="25404" y="4607"/>
                    <a:pt x="25109" y="4548"/>
                  </a:cubicBezTo>
                  <a:cubicBezTo>
                    <a:pt x="24988" y="4522"/>
                    <a:pt x="24863" y="4508"/>
                    <a:pt x="24740" y="4508"/>
                  </a:cubicBezTo>
                  <a:cubicBezTo>
                    <a:pt x="24314" y="4508"/>
                    <a:pt x="23900" y="4671"/>
                    <a:pt x="23663" y="5030"/>
                  </a:cubicBezTo>
                  <a:cubicBezTo>
                    <a:pt x="23702" y="4400"/>
                    <a:pt x="23732" y="3751"/>
                    <a:pt x="23545" y="3161"/>
                  </a:cubicBezTo>
                  <a:cubicBezTo>
                    <a:pt x="23496" y="3014"/>
                    <a:pt x="23437" y="2876"/>
                    <a:pt x="23358" y="2738"/>
                  </a:cubicBezTo>
                  <a:cubicBezTo>
                    <a:pt x="23034" y="2188"/>
                    <a:pt x="22493" y="1804"/>
                    <a:pt x="21873" y="1666"/>
                  </a:cubicBezTo>
                  <a:cubicBezTo>
                    <a:pt x="21630" y="1604"/>
                    <a:pt x="21381" y="1571"/>
                    <a:pt x="21130" y="1571"/>
                  </a:cubicBezTo>
                  <a:cubicBezTo>
                    <a:pt x="20945" y="1571"/>
                    <a:pt x="20759" y="1589"/>
                    <a:pt x="20575" y="1627"/>
                  </a:cubicBezTo>
                  <a:cubicBezTo>
                    <a:pt x="19523" y="1843"/>
                    <a:pt x="18637" y="2561"/>
                    <a:pt x="17959" y="3387"/>
                  </a:cubicBezTo>
                  <a:cubicBezTo>
                    <a:pt x="17890" y="2502"/>
                    <a:pt x="17143" y="1745"/>
                    <a:pt x="16277" y="1519"/>
                  </a:cubicBezTo>
                  <a:cubicBezTo>
                    <a:pt x="16248" y="1509"/>
                    <a:pt x="16228" y="1499"/>
                    <a:pt x="16198" y="1499"/>
                  </a:cubicBezTo>
                  <a:cubicBezTo>
                    <a:pt x="16001" y="1450"/>
                    <a:pt x="15796" y="1428"/>
                    <a:pt x="15590" y="1428"/>
                  </a:cubicBezTo>
                  <a:cubicBezTo>
                    <a:pt x="15550" y="1428"/>
                    <a:pt x="15511" y="1429"/>
                    <a:pt x="15471" y="1430"/>
                  </a:cubicBezTo>
                  <a:cubicBezTo>
                    <a:pt x="14851" y="1460"/>
                    <a:pt x="14241" y="1647"/>
                    <a:pt x="13710" y="1971"/>
                  </a:cubicBezTo>
                  <a:cubicBezTo>
                    <a:pt x="12943" y="2434"/>
                    <a:pt x="12333" y="3112"/>
                    <a:pt x="11783" y="3810"/>
                  </a:cubicBezTo>
                  <a:cubicBezTo>
                    <a:pt x="11511" y="2629"/>
                    <a:pt x="10298" y="1797"/>
                    <a:pt x="9107" y="1797"/>
                  </a:cubicBezTo>
                  <a:cubicBezTo>
                    <a:pt x="8792" y="1797"/>
                    <a:pt x="8478" y="1855"/>
                    <a:pt x="8183" y="1981"/>
                  </a:cubicBezTo>
                  <a:cubicBezTo>
                    <a:pt x="7937" y="1047"/>
                    <a:pt x="7121" y="309"/>
                    <a:pt x="6187" y="73"/>
                  </a:cubicBezTo>
                  <a:cubicBezTo>
                    <a:pt x="5987" y="25"/>
                    <a:pt x="5778" y="1"/>
                    <a:pt x="5569" y="1"/>
                  </a:cubicBezTo>
                  <a:close/>
                </a:path>
              </a:pathLst>
            </a:custGeom>
            <a:solidFill>
              <a:srgbClr val="000000">
                <a:alpha val="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1"/>
            <p:cNvSpPr/>
            <p:nvPr/>
          </p:nvSpPr>
          <p:spPr>
            <a:xfrm>
              <a:off x="-1569744" y="2766612"/>
              <a:ext cx="971200" cy="467047"/>
            </a:xfrm>
            <a:custGeom>
              <a:rect b="b" l="l" r="r" t="t"/>
              <a:pathLst>
                <a:path extrusionOk="0" h="11542" w="24001">
                  <a:moveTo>
                    <a:pt x="7125" y="1"/>
                  </a:moveTo>
                  <a:cubicBezTo>
                    <a:pt x="6236" y="1"/>
                    <a:pt x="5351" y="577"/>
                    <a:pt x="5108" y="1431"/>
                  </a:cubicBezTo>
                  <a:cubicBezTo>
                    <a:pt x="4834" y="1179"/>
                    <a:pt x="4474" y="1065"/>
                    <a:pt x="4105" y="1065"/>
                  </a:cubicBezTo>
                  <a:cubicBezTo>
                    <a:pt x="3653" y="1065"/>
                    <a:pt x="3187" y="1237"/>
                    <a:pt x="2846" y="1540"/>
                  </a:cubicBezTo>
                  <a:cubicBezTo>
                    <a:pt x="2757" y="1618"/>
                    <a:pt x="2679" y="1697"/>
                    <a:pt x="2610" y="1786"/>
                  </a:cubicBezTo>
                  <a:cubicBezTo>
                    <a:pt x="2148" y="2326"/>
                    <a:pt x="1951" y="3054"/>
                    <a:pt x="1902" y="3772"/>
                  </a:cubicBezTo>
                  <a:cubicBezTo>
                    <a:pt x="1850" y="3767"/>
                    <a:pt x="1800" y="3764"/>
                    <a:pt x="1750" y="3764"/>
                  </a:cubicBezTo>
                  <a:cubicBezTo>
                    <a:pt x="693" y="3764"/>
                    <a:pt x="0" y="4928"/>
                    <a:pt x="554" y="5877"/>
                  </a:cubicBezTo>
                  <a:lnTo>
                    <a:pt x="997" y="6221"/>
                  </a:lnTo>
                  <a:cubicBezTo>
                    <a:pt x="1538" y="7018"/>
                    <a:pt x="2216" y="7706"/>
                    <a:pt x="3013" y="8247"/>
                  </a:cubicBezTo>
                  <a:cubicBezTo>
                    <a:pt x="4321" y="8503"/>
                    <a:pt x="5639" y="8739"/>
                    <a:pt x="6947" y="8975"/>
                  </a:cubicBezTo>
                  <a:lnTo>
                    <a:pt x="18936" y="11138"/>
                  </a:lnTo>
                  <a:cubicBezTo>
                    <a:pt x="19890" y="11306"/>
                    <a:pt x="20863" y="11453"/>
                    <a:pt x="21847" y="11542"/>
                  </a:cubicBezTo>
                  <a:cubicBezTo>
                    <a:pt x="22132" y="11433"/>
                    <a:pt x="22397" y="11296"/>
                    <a:pt x="22653" y="11129"/>
                  </a:cubicBezTo>
                  <a:cubicBezTo>
                    <a:pt x="23440" y="10588"/>
                    <a:pt x="24000" y="9634"/>
                    <a:pt x="23853" y="8689"/>
                  </a:cubicBezTo>
                  <a:cubicBezTo>
                    <a:pt x="23853" y="8650"/>
                    <a:pt x="23843" y="8611"/>
                    <a:pt x="23833" y="8571"/>
                  </a:cubicBezTo>
                  <a:cubicBezTo>
                    <a:pt x="23705" y="8021"/>
                    <a:pt x="23322" y="7559"/>
                    <a:pt x="22810" y="7313"/>
                  </a:cubicBezTo>
                  <a:cubicBezTo>
                    <a:pt x="22608" y="7214"/>
                    <a:pt x="22386" y="7165"/>
                    <a:pt x="22166" y="7165"/>
                  </a:cubicBezTo>
                  <a:cubicBezTo>
                    <a:pt x="21969" y="7165"/>
                    <a:pt x="21772" y="7204"/>
                    <a:pt x="21591" y="7283"/>
                  </a:cubicBezTo>
                  <a:cubicBezTo>
                    <a:pt x="21748" y="6467"/>
                    <a:pt x="21394" y="5631"/>
                    <a:pt x="20706" y="5169"/>
                  </a:cubicBezTo>
                  <a:cubicBezTo>
                    <a:pt x="20480" y="5021"/>
                    <a:pt x="20234" y="4923"/>
                    <a:pt x="19968" y="4874"/>
                  </a:cubicBezTo>
                  <a:cubicBezTo>
                    <a:pt x="19844" y="4851"/>
                    <a:pt x="19719" y="4840"/>
                    <a:pt x="19594" y="4840"/>
                  </a:cubicBezTo>
                  <a:cubicBezTo>
                    <a:pt x="19176" y="4840"/>
                    <a:pt x="18763" y="4966"/>
                    <a:pt x="18414" y="5208"/>
                  </a:cubicBezTo>
                  <a:cubicBezTo>
                    <a:pt x="18513" y="4608"/>
                    <a:pt x="18523" y="3969"/>
                    <a:pt x="18306" y="3398"/>
                  </a:cubicBezTo>
                  <a:lnTo>
                    <a:pt x="18296" y="3379"/>
                  </a:lnTo>
                  <a:cubicBezTo>
                    <a:pt x="18080" y="2818"/>
                    <a:pt x="17608" y="2326"/>
                    <a:pt x="16998" y="2228"/>
                  </a:cubicBezTo>
                  <a:cubicBezTo>
                    <a:pt x="16930" y="2216"/>
                    <a:pt x="16861" y="2210"/>
                    <a:pt x="16791" y="2210"/>
                  </a:cubicBezTo>
                  <a:cubicBezTo>
                    <a:pt x="16249" y="2210"/>
                    <a:pt x="15696" y="2572"/>
                    <a:pt x="15592" y="3103"/>
                  </a:cubicBezTo>
                  <a:cubicBezTo>
                    <a:pt x="15344" y="2666"/>
                    <a:pt x="14832" y="2456"/>
                    <a:pt x="14316" y="2456"/>
                  </a:cubicBezTo>
                  <a:cubicBezTo>
                    <a:pt x="14135" y="2456"/>
                    <a:pt x="13953" y="2482"/>
                    <a:pt x="13782" y="2533"/>
                  </a:cubicBezTo>
                  <a:cubicBezTo>
                    <a:pt x="13349" y="2680"/>
                    <a:pt x="12956" y="2907"/>
                    <a:pt x="12622" y="3202"/>
                  </a:cubicBezTo>
                  <a:cubicBezTo>
                    <a:pt x="12445" y="3359"/>
                    <a:pt x="12268" y="3516"/>
                    <a:pt x="12100" y="3664"/>
                  </a:cubicBezTo>
                  <a:cubicBezTo>
                    <a:pt x="12051" y="3487"/>
                    <a:pt x="11982" y="3310"/>
                    <a:pt x="11904" y="3143"/>
                  </a:cubicBezTo>
                  <a:cubicBezTo>
                    <a:pt x="11717" y="2759"/>
                    <a:pt x="11432" y="2435"/>
                    <a:pt x="11068" y="2218"/>
                  </a:cubicBezTo>
                  <a:cubicBezTo>
                    <a:pt x="10826" y="2091"/>
                    <a:pt x="10549" y="2022"/>
                    <a:pt x="10276" y="2022"/>
                  </a:cubicBezTo>
                  <a:cubicBezTo>
                    <a:pt x="9938" y="2022"/>
                    <a:pt x="9607" y="2127"/>
                    <a:pt x="9356" y="2356"/>
                  </a:cubicBezTo>
                  <a:cubicBezTo>
                    <a:pt x="9337" y="1323"/>
                    <a:pt x="8599" y="300"/>
                    <a:pt x="7586" y="55"/>
                  </a:cubicBezTo>
                  <a:cubicBezTo>
                    <a:pt x="7435" y="18"/>
                    <a:pt x="7280" y="1"/>
                    <a:pt x="7125" y="1"/>
                  </a:cubicBezTo>
                  <a:close/>
                </a:path>
              </a:pathLst>
            </a:custGeom>
            <a:solidFill>
              <a:srgbClr val="000000">
                <a:alpha val="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1"/>
            <p:cNvSpPr/>
            <p:nvPr/>
          </p:nvSpPr>
          <p:spPr>
            <a:xfrm>
              <a:off x="-1814766" y="3042995"/>
              <a:ext cx="1342386" cy="1395314"/>
            </a:xfrm>
            <a:custGeom>
              <a:rect b="b" l="l" r="r" t="t"/>
              <a:pathLst>
                <a:path extrusionOk="0" h="34482" w="33174">
                  <a:moveTo>
                    <a:pt x="954" y="1"/>
                  </a:moveTo>
                  <a:lnTo>
                    <a:pt x="954" y="79"/>
                  </a:lnTo>
                  <a:lnTo>
                    <a:pt x="856" y="3089"/>
                  </a:lnTo>
                  <a:lnTo>
                    <a:pt x="0" y="30193"/>
                  </a:lnTo>
                  <a:lnTo>
                    <a:pt x="2095" y="30656"/>
                  </a:lnTo>
                  <a:lnTo>
                    <a:pt x="3728" y="29987"/>
                  </a:lnTo>
                  <a:lnTo>
                    <a:pt x="5016" y="31305"/>
                  </a:lnTo>
                  <a:lnTo>
                    <a:pt x="7770" y="31914"/>
                  </a:lnTo>
                  <a:lnTo>
                    <a:pt x="9648" y="30842"/>
                  </a:lnTo>
                  <a:lnTo>
                    <a:pt x="10956" y="32632"/>
                  </a:lnTo>
                  <a:lnTo>
                    <a:pt x="12904" y="33065"/>
                  </a:lnTo>
                  <a:lnTo>
                    <a:pt x="15303" y="31885"/>
                  </a:lnTo>
                  <a:lnTo>
                    <a:pt x="16474" y="33842"/>
                  </a:lnTo>
                  <a:lnTo>
                    <a:pt x="19355" y="34481"/>
                  </a:lnTo>
                  <a:lnTo>
                    <a:pt x="21794" y="30734"/>
                  </a:lnTo>
                  <a:lnTo>
                    <a:pt x="33006" y="6915"/>
                  </a:lnTo>
                  <a:lnTo>
                    <a:pt x="33085" y="6708"/>
                  </a:lnTo>
                  <a:lnTo>
                    <a:pt x="33114" y="6639"/>
                  </a:lnTo>
                  <a:lnTo>
                    <a:pt x="33173" y="6511"/>
                  </a:lnTo>
                  <a:cubicBezTo>
                    <a:pt x="33173" y="6511"/>
                    <a:pt x="32662" y="6315"/>
                    <a:pt x="31727" y="5990"/>
                  </a:cubicBezTo>
                  <a:lnTo>
                    <a:pt x="31718" y="5990"/>
                  </a:lnTo>
                  <a:cubicBezTo>
                    <a:pt x="31649" y="5980"/>
                    <a:pt x="31580" y="5951"/>
                    <a:pt x="31511" y="5931"/>
                  </a:cubicBezTo>
                  <a:cubicBezTo>
                    <a:pt x="30655" y="5646"/>
                    <a:pt x="29505" y="5282"/>
                    <a:pt x="28098" y="4859"/>
                  </a:cubicBezTo>
                  <a:cubicBezTo>
                    <a:pt x="26977" y="4525"/>
                    <a:pt x="25699" y="4161"/>
                    <a:pt x="24282" y="3787"/>
                  </a:cubicBezTo>
                  <a:cubicBezTo>
                    <a:pt x="22915" y="3433"/>
                    <a:pt x="21430" y="3050"/>
                    <a:pt x="19847" y="2695"/>
                  </a:cubicBezTo>
                  <a:cubicBezTo>
                    <a:pt x="18726" y="2430"/>
                    <a:pt x="17555" y="2184"/>
                    <a:pt x="16346" y="1938"/>
                  </a:cubicBezTo>
                  <a:cubicBezTo>
                    <a:pt x="15608" y="1791"/>
                    <a:pt x="14851" y="1653"/>
                    <a:pt x="14084" y="1515"/>
                  </a:cubicBezTo>
                  <a:cubicBezTo>
                    <a:pt x="11261" y="1004"/>
                    <a:pt x="8262" y="561"/>
                    <a:pt x="5193" y="286"/>
                  </a:cubicBezTo>
                  <a:cubicBezTo>
                    <a:pt x="3787" y="158"/>
                    <a:pt x="2371" y="60"/>
                    <a:pt x="9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1"/>
            <p:cNvSpPr/>
            <p:nvPr/>
          </p:nvSpPr>
          <p:spPr>
            <a:xfrm>
              <a:off x="-1729989" y="3062094"/>
              <a:ext cx="265855" cy="1247657"/>
            </a:xfrm>
            <a:custGeom>
              <a:rect b="b" l="l" r="r" t="t"/>
              <a:pathLst>
                <a:path extrusionOk="0" h="30833" w="6570">
                  <a:moveTo>
                    <a:pt x="2302" y="1"/>
                  </a:moveTo>
                  <a:lnTo>
                    <a:pt x="0" y="30184"/>
                  </a:lnTo>
                  <a:lnTo>
                    <a:pt x="2921" y="30833"/>
                  </a:lnTo>
                  <a:lnTo>
                    <a:pt x="6570" y="276"/>
                  </a:lnTo>
                  <a:lnTo>
                    <a:pt x="230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1"/>
            <p:cNvSpPr/>
            <p:nvPr/>
          </p:nvSpPr>
          <p:spPr>
            <a:xfrm>
              <a:off x="-1500750" y="3097907"/>
              <a:ext cx="349051" cy="1265179"/>
            </a:xfrm>
            <a:custGeom>
              <a:rect b="b" l="l" r="r" t="t"/>
              <a:pathLst>
                <a:path extrusionOk="0" h="31266" w="8626">
                  <a:moveTo>
                    <a:pt x="4357" y="1"/>
                  </a:moveTo>
                  <a:lnTo>
                    <a:pt x="0" y="30557"/>
                  </a:lnTo>
                  <a:lnTo>
                    <a:pt x="3196" y="31266"/>
                  </a:lnTo>
                  <a:lnTo>
                    <a:pt x="8576" y="581"/>
                  </a:lnTo>
                  <a:lnTo>
                    <a:pt x="8625" y="345"/>
                  </a:lnTo>
                  <a:lnTo>
                    <a:pt x="6324" y="158"/>
                  </a:lnTo>
                  <a:lnTo>
                    <a:pt x="43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1"/>
            <p:cNvSpPr/>
            <p:nvPr/>
          </p:nvSpPr>
          <p:spPr>
            <a:xfrm>
              <a:off x="-1292634" y="3141691"/>
              <a:ext cx="464053" cy="1270763"/>
            </a:xfrm>
            <a:custGeom>
              <a:rect b="b" l="l" r="r" t="t"/>
              <a:pathLst>
                <a:path extrusionOk="0" h="31404" w="11468">
                  <a:moveTo>
                    <a:pt x="7003" y="1"/>
                  </a:moveTo>
                  <a:lnTo>
                    <a:pt x="6944" y="256"/>
                  </a:lnTo>
                  <a:lnTo>
                    <a:pt x="1" y="30616"/>
                  </a:lnTo>
                  <a:lnTo>
                    <a:pt x="3571" y="31403"/>
                  </a:lnTo>
                  <a:lnTo>
                    <a:pt x="11379" y="1348"/>
                  </a:lnTo>
                  <a:lnTo>
                    <a:pt x="11468" y="1014"/>
                  </a:lnTo>
                  <a:lnTo>
                    <a:pt x="700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1"/>
            <p:cNvSpPr/>
            <p:nvPr/>
          </p:nvSpPr>
          <p:spPr>
            <a:xfrm>
              <a:off x="-1031548" y="3220883"/>
              <a:ext cx="556798" cy="1235720"/>
            </a:xfrm>
            <a:custGeom>
              <a:rect b="b" l="l" r="r" t="t"/>
              <a:pathLst>
                <a:path extrusionOk="0" h="30538" w="13760">
                  <a:moveTo>
                    <a:pt x="8881" y="1"/>
                  </a:moveTo>
                  <a:lnTo>
                    <a:pt x="8743" y="463"/>
                  </a:lnTo>
                  <a:lnTo>
                    <a:pt x="0" y="30085"/>
                  </a:lnTo>
                  <a:lnTo>
                    <a:pt x="2036" y="30538"/>
                  </a:lnTo>
                  <a:lnTo>
                    <a:pt x="13651" y="2509"/>
                  </a:lnTo>
                  <a:lnTo>
                    <a:pt x="13730" y="2312"/>
                  </a:lnTo>
                  <a:lnTo>
                    <a:pt x="13759" y="2243"/>
                  </a:lnTo>
                  <a:lnTo>
                    <a:pt x="12372" y="1594"/>
                  </a:lnTo>
                  <a:lnTo>
                    <a:pt x="12363" y="1594"/>
                  </a:lnTo>
                  <a:lnTo>
                    <a:pt x="888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1"/>
            <p:cNvSpPr/>
            <p:nvPr/>
          </p:nvSpPr>
          <p:spPr>
            <a:xfrm>
              <a:off x="-1780167" y="3046596"/>
              <a:ext cx="1304187" cy="275809"/>
            </a:xfrm>
            <a:custGeom>
              <a:rect b="b" l="l" r="r" t="t"/>
              <a:pathLst>
                <a:path extrusionOk="0" h="6816" w="32230">
                  <a:moveTo>
                    <a:pt x="89" y="0"/>
                  </a:moveTo>
                  <a:lnTo>
                    <a:pt x="1" y="3010"/>
                  </a:lnTo>
                  <a:cubicBezTo>
                    <a:pt x="504" y="2996"/>
                    <a:pt x="1261" y="2982"/>
                    <a:pt x="2233" y="2982"/>
                  </a:cubicBezTo>
                  <a:cubicBezTo>
                    <a:pt x="7691" y="2982"/>
                    <a:pt x="19938" y="3418"/>
                    <a:pt x="32151" y="6816"/>
                  </a:cubicBezTo>
                  <a:lnTo>
                    <a:pt x="32230" y="6619"/>
                  </a:lnTo>
                  <a:lnTo>
                    <a:pt x="30656" y="5842"/>
                  </a:lnTo>
                  <a:cubicBezTo>
                    <a:pt x="26663" y="4524"/>
                    <a:pt x="15983" y="1279"/>
                    <a:pt x="4338" y="207"/>
                  </a:cubicBezTo>
                  <a:lnTo>
                    <a:pt x="89" y="0"/>
                  </a:ln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1"/>
            <p:cNvSpPr/>
            <p:nvPr/>
          </p:nvSpPr>
          <p:spPr>
            <a:xfrm>
              <a:off x="-1808817" y="2979585"/>
              <a:ext cx="1427969" cy="348363"/>
            </a:xfrm>
            <a:custGeom>
              <a:rect b="b" l="l" r="r" t="t"/>
              <a:pathLst>
                <a:path extrusionOk="0" h="8609" w="35289">
                  <a:moveTo>
                    <a:pt x="3400" y="0"/>
                  </a:moveTo>
                  <a:cubicBezTo>
                    <a:pt x="2419" y="0"/>
                    <a:pt x="1643" y="30"/>
                    <a:pt x="1083" y="63"/>
                  </a:cubicBezTo>
                  <a:cubicBezTo>
                    <a:pt x="473" y="102"/>
                    <a:pt x="1" y="614"/>
                    <a:pt x="21" y="1224"/>
                  </a:cubicBezTo>
                  <a:lnTo>
                    <a:pt x="21" y="1342"/>
                  </a:lnTo>
                  <a:cubicBezTo>
                    <a:pt x="40" y="1932"/>
                    <a:pt x="502" y="2404"/>
                    <a:pt x="1093" y="2433"/>
                  </a:cubicBezTo>
                  <a:cubicBezTo>
                    <a:pt x="3905" y="2581"/>
                    <a:pt x="11862" y="3053"/>
                    <a:pt x="17733" y="4144"/>
                  </a:cubicBezTo>
                  <a:cubicBezTo>
                    <a:pt x="23575" y="5236"/>
                    <a:pt x="31010" y="7655"/>
                    <a:pt x="33656" y="8550"/>
                  </a:cubicBezTo>
                  <a:cubicBezTo>
                    <a:pt x="33774" y="8590"/>
                    <a:pt x="33894" y="8609"/>
                    <a:pt x="34013" y="8609"/>
                  </a:cubicBezTo>
                  <a:cubicBezTo>
                    <a:pt x="34457" y="8609"/>
                    <a:pt x="34874" y="8346"/>
                    <a:pt x="35052" y="7911"/>
                  </a:cubicBezTo>
                  <a:cubicBezTo>
                    <a:pt x="35288" y="7351"/>
                    <a:pt x="35032" y="6701"/>
                    <a:pt x="34472" y="6456"/>
                  </a:cubicBezTo>
                  <a:cubicBezTo>
                    <a:pt x="32466" y="5561"/>
                    <a:pt x="27322" y="3545"/>
                    <a:pt x="18471" y="1715"/>
                  </a:cubicBezTo>
                  <a:cubicBezTo>
                    <a:pt x="11629" y="296"/>
                    <a:pt x="6495" y="0"/>
                    <a:pt x="34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1"/>
            <p:cNvSpPr/>
            <p:nvPr/>
          </p:nvSpPr>
          <p:spPr>
            <a:xfrm>
              <a:off x="-585411" y="3604985"/>
              <a:ext cx="373694" cy="219684"/>
            </a:xfrm>
            <a:custGeom>
              <a:rect b="b" l="l" r="r" t="t"/>
              <a:pathLst>
                <a:path extrusionOk="0" h="5429" w="9235">
                  <a:moveTo>
                    <a:pt x="4022" y="255"/>
                  </a:moveTo>
                  <a:cubicBezTo>
                    <a:pt x="4081" y="255"/>
                    <a:pt x="4140" y="265"/>
                    <a:pt x="4199" y="275"/>
                  </a:cubicBezTo>
                  <a:cubicBezTo>
                    <a:pt x="4632" y="324"/>
                    <a:pt x="5026" y="570"/>
                    <a:pt x="5252" y="944"/>
                  </a:cubicBezTo>
                  <a:cubicBezTo>
                    <a:pt x="5626" y="1593"/>
                    <a:pt x="5488" y="2527"/>
                    <a:pt x="4927" y="3206"/>
                  </a:cubicBezTo>
                  <a:cubicBezTo>
                    <a:pt x="4632" y="3569"/>
                    <a:pt x="4239" y="3845"/>
                    <a:pt x="3796" y="4022"/>
                  </a:cubicBezTo>
                  <a:cubicBezTo>
                    <a:pt x="3206" y="3402"/>
                    <a:pt x="2882" y="2576"/>
                    <a:pt x="2872" y="1720"/>
                  </a:cubicBezTo>
                  <a:cubicBezTo>
                    <a:pt x="2872" y="1366"/>
                    <a:pt x="2941" y="885"/>
                    <a:pt x="3265" y="560"/>
                  </a:cubicBezTo>
                  <a:cubicBezTo>
                    <a:pt x="3454" y="372"/>
                    <a:pt x="3714" y="264"/>
                    <a:pt x="3987" y="264"/>
                  </a:cubicBezTo>
                  <a:cubicBezTo>
                    <a:pt x="3999" y="264"/>
                    <a:pt x="4011" y="265"/>
                    <a:pt x="4022" y="265"/>
                  </a:cubicBezTo>
                  <a:lnTo>
                    <a:pt x="4022" y="255"/>
                  </a:lnTo>
                  <a:close/>
                  <a:moveTo>
                    <a:pt x="4023" y="1"/>
                  </a:moveTo>
                  <a:cubicBezTo>
                    <a:pt x="3676" y="1"/>
                    <a:pt x="3337" y="130"/>
                    <a:pt x="3078" y="373"/>
                  </a:cubicBezTo>
                  <a:cubicBezTo>
                    <a:pt x="2695" y="766"/>
                    <a:pt x="2616" y="1317"/>
                    <a:pt x="2616" y="1720"/>
                  </a:cubicBezTo>
                  <a:cubicBezTo>
                    <a:pt x="2616" y="2606"/>
                    <a:pt x="2950" y="3451"/>
                    <a:pt x="3541" y="4120"/>
                  </a:cubicBezTo>
                  <a:cubicBezTo>
                    <a:pt x="3274" y="4190"/>
                    <a:pt x="3007" y="4226"/>
                    <a:pt x="2736" y="4226"/>
                  </a:cubicBezTo>
                  <a:cubicBezTo>
                    <a:pt x="2628" y="4226"/>
                    <a:pt x="2519" y="4220"/>
                    <a:pt x="2410" y="4209"/>
                  </a:cubicBezTo>
                  <a:cubicBezTo>
                    <a:pt x="1456" y="4061"/>
                    <a:pt x="639" y="3451"/>
                    <a:pt x="246" y="2576"/>
                  </a:cubicBezTo>
                  <a:lnTo>
                    <a:pt x="0" y="2684"/>
                  </a:lnTo>
                  <a:cubicBezTo>
                    <a:pt x="433" y="3648"/>
                    <a:pt x="1328" y="4317"/>
                    <a:pt x="2370" y="4464"/>
                  </a:cubicBezTo>
                  <a:cubicBezTo>
                    <a:pt x="2498" y="4481"/>
                    <a:pt x="2626" y="4489"/>
                    <a:pt x="2753" y="4489"/>
                  </a:cubicBezTo>
                  <a:cubicBezTo>
                    <a:pt x="3086" y="4489"/>
                    <a:pt x="3417" y="4433"/>
                    <a:pt x="3737" y="4327"/>
                  </a:cubicBezTo>
                  <a:cubicBezTo>
                    <a:pt x="4455" y="4995"/>
                    <a:pt x="5399" y="5389"/>
                    <a:pt x="6383" y="5428"/>
                  </a:cubicBezTo>
                  <a:lnTo>
                    <a:pt x="6511" y="5428"/>
                  </a:lnTo>
                  <a:cubicBezTo>
                    <a:pt x="7524" y="5428"/>
                    <a:pt x="8724" y="4986"/>
                    <a:pt x="9235" y="3963"/>
                  </a:cubicBezTo>
                  <a:lnTo>
                    <a:pt x="8999" y="3845"/>
                  </a:lnTo>
                  <a:cubicBezTo>
                    <a:pt x="8534" y="4766"/>
                    <a:pt x="7418" y="5164"/>
                    <a:pt x="6492" y="5164"/>
                  </a:cubicBezTo>
                  <a:cubicBezTo>
                    <a:pt x="6458" y="5164"/>
                    <a:pt x="6425" y="5164"/>
                    <a:pt x="6393" y="5163"/>
                  </a:cubicBezTo>
                  <a:cubicBezTo>
                    <a:pt x="5517" y="5123"/>
                    <a:pt x="4681" y="4799"/>
                    <a:pt x="4013" y="4228"/>
                  </a:cubicBezTo>
                  <a:cubicBezTo>
                    <a:pt x="4455" y="4032"/>
                    <a:pt x="4839" y="3746"/>
                    <a:pt x="5144" y="3373"/>
                  </a:cubicBezTo>
                  <a:cubicBezTo>
                    <a:pt x="5773" y="2615"/>
                    <a:pt x="5911" y="1553"/>
                    <a:pt x="5488" y="816"/>
                  </a:cubicBezTo>
                  <a:cubicBezTo>
                    <a:pt x="5222" y="373"/>
                    <a:pt x="4760" y="78"/>
                    <a:pt x="4249" y="19"/>
                  </a:cubicBezTo>
                  <a:cubicBezTo>
                    <a:pt x="4174" y="7"/>
                    <a:pt x="4098" y="1"/>
                    <a:pt x="40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1"/>
            <p:cNvSpPr/>
            <p:nvPr/>
          </p:nvSpPr>
          <p:spPr>
            <a:xfrm>
              <a:off x="-906103" y="4148321"/>
              <a:ext cx="550324" cy="499338"/>
            </a:xfrm>
            <a:custGeom>
              <a:rect b="b" l="l" r="r" t="t"/>
              <a:pathLst>
                <a:path extrusionOk="0" h="12340" w="13600">
                  <a:moveTo>
                    <a:pt x="8220" y="5337"/>
                  </a:moveTo>
                  <a:lnTo>
                    <a:pt x="8220" y="5337"/>
                  </a:lnTo>
                  <a:cubicBezTo>
                    <a:pt x="8328" y="5347"/>
                    <a:pt x="8427" y="5357"/>
                    <a:pt x="8535" y="5376"/>
                  </a:cubicBezTo>
                  <a:cubicBezTo>
                    <a:pt x="8879" y="5435"/>
                    <a:pt x="9518" y="5622"/>
                    <a:pt x="9764" y="6124"/>
                  </a:cubicBezTo>
                  <a:cubicBezTo>
                    <a:pt x="9872" y="6370"/>
                    <a:pt x="9853" y="6655"/>
                    <a:pt x="9725" y="6891"/>
                  </a:cubicBezTo>
                  <a:cubicBezTo>
                    <a:pt x="9636" y="7048"/>
                    <a:pt x="9479" y="7157"/>
                    <a:pt x="9302" y="7176"/>
                  </a:cubicBezTo>
                  <a:cubicBezTo>
                    <a:pt x="9288" y="7177"/>
                    <a:pt x="9275" y="7178"/>
                    <a:pt x="9261" y="7178"/>
                  </a:cubicBezTo>
                  <a:cubicBezTo>
                    <a:pt x="8888" y="7178"/>
                    <a:pt x="8608" y="6789"/>
                    <a:pt x="8466" y="6429"/>
                  </a:cubicBezTo>
                  <a:cubicBezTo>
                    <a:pt x="8318" y="6075"/>
                    <a:pt x="8240" y="5711"/>
                    <a:pt x="8220" y="5337"/>
                  </a:cubicBezTo>
                  <a:close/>
                  <a:moveTo>
                    <a:pt x="4070" y="9232"/>
                  </a:moveTo>
                  <a:cubicBezTo>
                    <a:pt x="4345" y="9310"/>
                    <a:pt x="4601" y="9418"/>
                    <a:pt x="4847" y="9576"/>
                  </a:cubicBezTo>
                  <a:cubicBezTo>
                    <a:pt x="5161" y="9782"/>
                    <a:pt x="5368" y="10018"/>
                    <a:pt x="5437" y="10274"/>
                  </a:cubicBezTo>
                  <a:cubicBezTo>
                    <a:pt x="5516" y="10540"/>
                    <a:pt x="5417" y="10884"/>
                    <a:pt x="5152" y="10992"/>
                  </a:cubicBezTo>
                  <a:cubicBezTo>
                    <a:pt x="5101" y="11013"/>
                    <a:pt x="5046" y="11024"/>
                    <a:pt x="4992" y="11024"/>
                  </a:cubicBezTo>
                  <a:cubicBezTo>
                    <a:pt x="4920" y="11024"/>
                    <a:pt x="4849" y="11006"/>
                    <a:pt x="4788" y="10972"/>
                  </a:cubicBezTo>
                  <a:cubicBezTo>
                    <a:pt x="4542" y="10845"/>
                    <a:pt x="4306" y="10520"/>
                    <a:pt x="4207" y="10166"/>
                  </a:cubicBezTo>
                  <a:cubicBezTo>
                    <a:pt x="4119" y="9861"/>
                    <a:pt x="4070" y="9546"/>
                    <a:pt x="4070" y="9232"/>
                  </a:cubicBezTo>
                  <a:close/>
                  <a:moveTo>
                    <a:pt x="12173" y="0"/>
                  </a:moveTo>
                  <a:cubicBezTo>
                    <a:pt x="11930" y="0"/>
                    <a:pt x="11681" y="35"/>
                    <a:pt x="11436" y="105"/>
                  </a:cubicBezTo>
                  <a:cubicBezTo>
                    <a:pt x="10807" y="292"/>
                    <a:pt x="10197" y="685"/>
                    <a:pt x="9597" y="1305"/>
                  </a:cubicBezTo>
                  <a:cubicBezTo>
                    <a:pt x="8682" y="2239"/>
                    <a:pt x="7955" y="3645"/>
                    <a:pt x="7945" y="5062"/>
                  </a:cubicBezTo>
                  <a:lnTo>
                    <a:pt x="7905" y="5062"/>
                  </a:lnTo>
                  <a:cubicBezTo>
                    <a:pt x="7887" y="5061"/>
                    <a:pt x="7868" y="5061"/>
                    <a:pt x="7850" y="5061"/>
                  </a:cubicBezTo>
                  <a:cubicBezTo>
                    <a:pt x="5701" y="5061"/>
                    <a:pt x="3921" y="6752"/>
                    <a:pt x="3814" y="8907"/>
                  </a:cubicBezTo>
                  <a:cubicBezTo>
                    <a:pt x="3637" y="8877"/>
                    <a:pt x="3462" y="8863"/>
                    <a:pt x="3290" y="8863"/>
                  </a:cubicBezTo>
                  <a:cubicBezTo>
                    <a:pt x="1474" y="8863"/>
                    <a:pt x="1" y="10462"/>
                    <a:pt x="234" y="12339"/>
                  </a:cubicBezTo>
                  <a:lnTo>
                    <a:pt x="500" y="12300"/>
                  </a:lnTo>
                  <a:cubicBezTo>
                    <a:pt x="286" y="10592"/>
                    <a:pt x="1635" y="9133"/>
                    <a:pt x="3277" y="9133"/>
                  </a:cubicBezTo>
                  <a:cubicBezTo>
                    <a:pt x="3450" y="9133"/>
                    <a:pt x="3626" y="9149"/>
                    <a:pt x="3804" y="9182"/>
                  </a:cubicBezTo>
                  <a:cubicBezTo>
                    <a:pt x="3804" y="9537"/>
                    <a:pt x="3853" y="9891"/>
                    <a:pt x="3952" y="10235"/>
                  </a:cubicBezTo>
                  <a:cubicBezTo>
                    <a:pt x="4040" y="10559"/>
                    <a:pt x="4286" y="11012"/>
                    <a:pt x="4670" y="11208"/>
                  </a:cubicBezTo>
                  <a:cubicBezTo>
                    <a:pt x="4777" y="11259"/>
                    <a:pt x="4890" y="11287"/>
                    <a:pt x="5005" y="11287"/>
                  </a:cubicBezTo>
                  <a:cubicBezTo>
                    <a:pt x="5090" y="11287"/>
                    <a:pt x="5176" y="11272"/>
                    <a:pt x="5260" y="11238"/>
                  </a:cubicBezTo>
                  <a:cubicBezTo>
                    <a:pt x="5673" y="11081"/>
                    <a:pt x="5811" y="10579"/>
                    <a:pt x="5702" y="10205"/>
                  </a:cubicBezTo>
                  <a:cubicBezTo>
                    <a:pt x="5614" y="9881"/>
                    <a:pt x="5378" y="9596"/>
                    <a:pt x="4994" y="9350"/>
                  </a:cubicBezTo>
                  <a:cubicBezTo>
                    <a:pt x="4709" y="9173"/>
                    <a:pt x="4404" y="9035"/>
                    <a:pt x="4080" y="8956"/>
                  </a:cubicBezTo>
                  <a:cubicBezTo>
                    <a:pt x="4157" y="6927"/>
                    <a:pt x="5829" y="5326"/>
                    <a:pt x="7845" y="5326"/>
                  </a:cubicBezTo>
                  <a:cubicBezTo>
                    <a:pt x="7882" y="5326"/>
                    <a:pt x="7918" y="5326"/>
                    <a:pt x="7955" y="5327"/>
                  </a:cubicBezTo>
                  <a:cubicBezTo>
                    <a:pt x="7984" y="5740"/>
                    <a:pt x="8073" y="6144"/>
                    <a:pt x="8230" y="6527"/>
                  </a:cubicBezTo>
                  <a:cubicBezTo>
                    <a:pt x="8410" y="6972"/>
                    <a:pt x="8772" y="7444"/>
                    <a:pt x="9263" y="7444"/>
                  </a:cubicBezTo>
                  <a:cubicBezTo>
                    <a:pt x="9282" y="7444"/>
                    <a:pt x="9302" y="7443"/>
                    <a:pt x="9322" y="7442"/>
                  </a:cubicBezTo>
                  <a:cubicBezTo>
                    <a:pt x="9597" y="7422"/>
                    <a:pt x="9833" y="7265"/>
                    <a:pt x="9961" y="7029"/>
                  </a:cubicBezTo>
                  <a:cubicBezTo>
                    <a:pt x="10148" y="6714"/>
                    <a:pt x="10158" y="6330"/>
                    <a:pt x="10010" y="6006"/>
                  </a:cubicBezTo>
                  <a:cubicBezTo>
                    <a:pt x="9705" y="5396"/>
                    <a:pt x="8987" y="5190"/>
                    <a:pt x="8584" y="5121"/>
                  </a:cubicBezTo>
                  <a:cubicBezTo>
                    <a:pt x="8466" y="5101"/>
                    <a:pt x="8338" y="5081"/>
                    <a:pt x="8220" y="5072"/>
                  </a:cubicBezTo>
                  <a:cubicBezTo>
                    <a:pt x="8220" y="3724"/>
                    <a:pt x="8918" y="2387"/>
                    <a:pt x="9794" y="1492"/>
                  </a:cubicBezTo>
                  <a:cubicBezTo>
                    <a:pt x="10364" y="902"/>
                    <a:pt x="10925" y="528"/>
                    <a:pt x="11515" y="361"/>
                  </a:cubicBezTo>
                  <a:cubicBezTo>
                    <a:pt x="11736" y="298"/>
                    <a:pt x="11962" y="268"/>
                    <a:pt x="12182" y="268"/>
                  </a:cubicBezTo>
                  <a:cubicBezTo>
                    <a:pt x="12655" y="268"/>
                    <a:pt x="13103" y="410"/>
                    <a:pt x="13433" y="685"/>
                  </a:cubicBezTo>
                  <a:lnTo>
                    <a:pt x="13600" y="479"/>
                  </a:lnTo>
                  <a:cubicBezTo>
                    <a:pt x="13221" y="167"/>
                    <a:pt x="12711" y="0"/>
                    <a:pt x="121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1"/>
            <p:cNvSpPr/>
            <p:nvPr/>
          </p:nvSpPr>
          <p:spPr>
            <a:xfrm>
              <a:off x="-2335319" y="3672199"/>
              <a:ext cx="1788108" cy="1024412"/>
            </a:xfrm>
            <a:custGeom>
              <a:rect b="b" l="l" r="r" t="t"/>
              <a:pathLst>
                <a:path extrusionOk="0" h="25316" w="44189">
                  <a:moveTo>
                    <a:pt x="38346" y="0"/>
                  </a:moveTo>
                  <a:lnTo>
                    <a:pt x="9255" y="4200"/>
                  </a:lnTo>
                  <a:lnTo>
                    <a:pt x="9865" y="8340"/>
                  </a:lnTo>
                  <a:lnTo>
                    <a:pt x="2371" y="9196"/>
                  </a:lnTo>
                  <a:cubicBezTo>
                    <a:pt x="2371" y="9196"/>
                    <a:pt x="2616" y="12904"/>
                    <a:pt x="0" y="13631"/>
                  </a:cubicBezTo>
                  <a:lnTo>
                    <a:pt x="2312" y="22886"/>
                  </a:lnTo>
                  <a:cubicBezTo>
                    <a:pt x="2312" y="22886"/>
                    <a:pt x="2671" y="22799"/>
                    <a:pt x="3191" y="22799"/>
                  </a:cubicBezTo>
                  <a:cubicBezTo>
                    <a:pt x="4245" y="22799"/>
                    <a:pt x="5961" y="23156"/>
                    <a:pt x="6698" y="25315"/>
                  </a:cubicBezTo>
                  <a:lnTo>
                    <a:pt x="35966" y="20880"/>
                  </a:lnTo>
                  <a:cubicBezTo>
                    <a:pt x="35966" y="20880"/>
                    <a:pt x="35661" y="17713"/>
                    <a:pt x="38887" y="16985"/>
                  </a:cubicBezTo>
                  <a:lnTo>
                    <a:pt x="38641" y="15343"/>
                  </a:lnTo>
                  <a:lnTo>
                    <a:pt x="41936" y="14428"/>
                  </a:lnTo>
                  <a:cubicBezTo>
                    <a:pt x="41936" y="14428"/>
                    <a:pt x="41326" y="11015"/>
                    <a:pt x="44188" y="10288"/>
                  </a:cubicBezTo>
                  <a:lnTo>
                    <a:pt x="42605" y="1948"/>
                  </a:lnTo>
                  <a:cubicBezTo>
                    <a:pt x="42605" y="1948"/>
                    <a:pt x="42222" y="2024"/>
                    <a:pt x="41680" y="2024"/>
                  </a:cubicBezTo>
                  <a:cubicBezTo>
                    <a:pt x="40620" y="2024"/>
                    <a:pt x="38952" y="1731"/>
                    <a:pt x="383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1"/>
            <p:cNvSpPr/>
            <p:nvPr/>
          </p:nvSpPr>
          <p:spPr>
            <a:xfrm>
              <a:off x="-1960848" y="3842115"/>
              <a:ext cx="934094" cy="167606"/>
            </a:xfrm>
            <a:custGeom>
              <a:rect b="b" l="l" r="r" t="t"/>
              <a:pathLst>
                <a:path extrusionOk="0" h="4142" w="23084">
                  <a:moveTo>
                    <a:pt x="1" y="1"/>
                  </a:moveTo>
                  <a:lnTo>
                    <a:pt x="611" y="4141"/>
                  </a:lnTo>
                  <a:lnTo>
                    <a:pt x="23083" y="837"/>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1"/>
            <p:cNvSpPr/>
            <p:nvPr/>
          </p:nvSpPr>
          <p:spPr>
            <a:xfrm>
              <a:off x="-1030779" y="3875904"/>
              <a:ext cx="274272" cy="488413"/>
            </a:xfrm>
            <a:custGeom>
              <a:rect b="b" l="l" r="r" t="t"/>
              <a:pathLst>
                <a:path extrusionOk="0" h="12070" w="6778">
                  <a:moveTo>
                    <a:pt x="130" y="0"/>
                  </a:moveTo>
                  <a:cubicBezTo>
                    <a:pt x="123" y="0"/>
                    <a:pt x="116" y="1"/>
                    <a:pt x="109" y="2"/>
                  </a:cubicBezTo>
                  <a:cubicBezTo>
                    <a:pt x="50" y="22"/>
                    <a:pt x="1" y="81"/>
                    <a:pt x="21" y="140"/>
                  </a:cubicBezTo>
                  <a:cubicBezTo>
                    <a:pt x="188" y="867"/>
                    <a:pt x="620" y="1507"/>
                    <a:pt x="1240" y="1929"/>
                  </a:cubicBezTo>
                  <a:cubicBezTo>
                    <a:pt x="1772" y="2289"/>
                    <a:pt x="2426" y="2469"/>
                    <a:pt x="3191" y="2469"/>
                  </a:cubicBezTo>
                  <a:cubicBezTo>
                    <a:pt x="3514" y="2469"/>
                    <a:pt x="3857" y="2436"/>
                    <a:pt x="4220" y="2372"/>
                  </a:cubicBezTo>
                  <a:lnTo>
                    <a:pt x="6531" y="11981"/>
                  </a:lnTo>
                  <a:cubicBezTo>
                    <a:pt x="6541" y="12030"/>
                    <a:pt x="6590" y="12069"/>
                    <a:pt x="6649" y="12069"/>
                  </a:cubicBezTo>
                  <a:cubicBezTo>
                    <a:pt x="6659" y="12069"/>
                    <a:pt x="6669" y="12059"/>
                    <a:pt x="6679" y="12059"/>
                  </a:cubicBezTo>
                  <a:cubicBezTo>
                    <a:pt x="6738" y="12040"/>
                    <a:pt x="6777" y="11981"/>
                    <a:pt x="6767" y="11912"/>
                  </a:cubicBezTo>
                  <a:lnTo>
                    <a:pt x="4427" y="2205"/>
                  </a:lnTo>
                  <a:cubicBezTo>
                    <a:pt x="4409" y="2152"/>
                    <a:pt x="4360" y="2115"/>
                    <a:pt x="4307" y="2115"/>
                  </a:cubicBezTo>
                  <a:cubicBezTo>
                    <a:pt x="4301" y="2115"/>
                    <a:pt x="4295" y="2115"/>
                    <a:pt x="4289" y="2116"/>
                  </a:cubicBezTo>
                  <a:cubicBezTo>
                    <a:pt x="3900" y="2193"/>
                    <a:pt x="3533" y="2231"/>
                    <a:pt x="3191" y="2231"/>
                  </a:cubicBezTo>
                  <a:cubicBezTo>
                    <a:pt x="2477" y="2231"/>
                    <a:pt x="1866" y="2065"/>
                    <a:pt x="1368" y="1733"/>
                  </a:cubicBezTo>
                  <a:cubicBezTo>
                    <a:pt x="807" y="1339"/>
                    <a:pt x="414" y="759"/>
                    <a:pt x="247" y="100"/>
                  </a:cubicBezTo>
                  <a:cubicBezTo>
                    <a:pt x="238" y="38"/>
                    <a:pt x="189" y="0"/>
                    <a:pt x="1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1"/>
            <p:cNvSpPr/>
            <p:nvPr/>
          </p:nvSpPr>
          <p:spPr>
            <a:xfrm>
              <a:off x="-819021" y="3790804"/>
              <a:ext cx="139321" cy="332744"/>
            </a:xfrm>
            <a:custGeom>
              <a:rect b="b" l="l" r="r" t="t"/>
              <a:pathLst>
                <a:path extrusionOk="0" h="8223" w="3443">
                  <a:moveTo>
                    <a:pt x="1800" y="0"/>
                  </a:moveTo>
                  <a:lnTo>
                    <a:pt x="0" y="246"/>
                  </a:lnTo>
                  <a:lnTo>
                    <a:pt x="1711" y="8222"/>
                  </a:lnTo>
                  <a:lnTo>
                    <a:pt x="3442" y="7976"/>
                  </a:lnTo>
                  <a:lnTo>
                    <a:pt x="1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1"/>
            <p:cNvSpPr/>
            <p:nvPr/>
          </p:nvSpPr>
          <p:spPr>
            <a:xfrm>
              <a:off x="-1088079" y="4035542"/>
              <a:ext cx="139321" cy="332339"/>
            </a:xfrm>
            <a:custGeom>
              <a:rect b="b" l="l" r="r" t="t"/>
              <a:pathLst>
                <a:path extrusionOk="0" h="8213" w="3443">
                  <a:moveTo>
                    <a:pt x="1800" y="1"/>
                  </a:moveTo>
                  <a:lnTo>
                    <a:pt x="1" y="246"/>
                  </a:lnTo>
                  <a:lnTo>
                    <a:pt x="1712" y="8213"/>
                  </a:lnTo>
                  <a:lnTo>
                    <a:pt x="3443" y="7977"/>
                  </a:lnTo>
                  <a:lnTo>
                    <a:pt x="18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1"/>
            <p:cNvSpPr/>
            <p:nvPr/>
          </p:nvSpPr>
          <p:spPr>
            <a:xfrm>
              <a:off x="-1992249" y="4238357"/>
              <a:ext cx="125765" cy="156721"/>
            </a:xfrm>
            <a:custGeom>
              <a:rect b="b" l="l" r="r" t="t"/>
              <a:pathLst>
                <a:path extrusionOk="0" h="3873" w="3108">
                  <a:moveTo>
                    <a:pt x="1738" y="0"/>
                  </a:moveTo>
                  <a:cubicBezTo>
                    <a:pt x="1677" y="0"/>
                    <a:pt x="1616" y="5"/>
                    <a:pt x="1554" y="14"/>
                  </a:cubicBezTo>
                  <a:cubicBezTo>
                    <a:pt x="374" y="171"/>
                    <a:pt x="0" y="1293"/>
                    <a:pt x="128" y="2227"/>
                  </a:cubicBezTo>
                  <a:cubicBezTo>
                    <a:pt x="245" y="3070"/>
                    <a:pt x="623" y="3873"/>
                    <a:pt x="1674" y="3873"/>
                  </a:cubicBezTo>
                  <a:cubicBezTo>
                    <a:pt x="1775" y="3873"/>
                    <a:pt x="1883" y="3865"/>
                    <a:pt x="1996" y="3850"/>
                  </a:cubicBezTo>
                  <a:cubicBezTo>
                    <a:pt x="2616" y="3761"/>
                    <a:pt x="2950" y="3378"/>
                    <a:pt x="3108" y="2778"/>
                  </a:cubicBezTo>
                  <a:lnTo>
                    <a:pt x="2980" y="2738"/>
                  </a:lnTo>
                  <a:cubicBezTo>
                    <a:pt x="2862" y="3181"/>
                    <a:pt x="2557" y="3584"/>
                    <a:pt x="2036" y="3653"/>
                  </a:cubicBezTo>
                  <a:cubicBezTo>
                    <a:pt x="1997" y="3658"/>
                    <a:pt x="1960" y="3661"/>
                    <a:pt x="1923" y="3661"/>
                  </a:cubicBezTo>
                  <a:cubicBezTo>
                    <a:pt x="1293" y="3661"/>
                    <a:pt x="918" y="2887"/>
                    <a:pt x="806" y="2060"/>
                  </a:cubicBezTo>
                  <a:cubicBezTo>
                    <a:pt x="659" y="988"/>
                    <a:pt x="1013" y="240"/>
                    <a:pt x="1623" y="152"/>
                  </a:cubicBezTo>
                  <a:cubicBezTo>
                    <a:pt x="1671" y="145"/>
                    <a:pt x="1717" y="142"/>
                    <a:pt x="1760" y="142"/>
                  </a:cubicBezTo>
                  <a:cubicBezTo>
                    <a:pt x="2048" y="142"/>
                    <a:pt x="2238" y="268"/>
                    <a:pt x="2272" y="319"/>
                  </a:cubicBezTo>
                  <a:lnTo>
                    <a:pt x="2272" y="329"/>
                  </a:lnTo>
                  <a:lnTo>
                    <a:pt x="2233" y="329"/>
                  </a:lnTo>
                  <a:cubicBezTo>
                    <a:pt x="2036" y="358"/>
                    <a:pt x="1918" y="535"/>
                    <a:pt x="1947" y="722"/>
                  </a:cubicBezTo>
                  <a:cubicBezTo>
                    <a:pt x="1965" y="901"/>
                    <a:pt x="2121" y="1031"/>
                    <a:pt x="2297" y="1031"/>
                  </a:cubicBezTo>
                  <a:cubicBezTo>
                    <a:pt x="2315" y="1031"/>
                    <a:pt x="2333" y="1030"/>
                    <a:pt x="2351" y="1027"/>
                  </a:cubicBezTo>
                  <a:cubicBezTo>
                    <a:pt x="2557" y="998"/>
                    <a:pt x="2695" y="811"/>
                    <a:pt x="2655" y="614"/>
                  </a:cubicBezTo>
                  <a:cubicBezTo>
                    <a:pt x="2612" y="250"/>
                    <a:pt x="2194" y="0"/>
                    <a:pt x="17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1"/>
            <p:cNvSpPr/>
            <p:nvPr/>
          </p:nvSpPr>
          <p:spPr>
            <a:xfrm>
              <a:off x="-1861342" y="4224963"/>
              <a:ext cx="78462" cy="156074"/>
            </a:xfrm>
            <a:custGeom>
              <a:rect b="b" l="l" r="r" t="t"/>
              <a:pathLst>
                <a:path extrusionOk="0" h="3857" w="1939">
                  <a:moveTo>
                    <a:pt x="1446" y="1"/>
                  </a:moveTo>
                  <a:lnTo>
                    <a:pt x="1" y="198"/>
                  </a:lnTo>
                  <a:lnTo>
                    <a:pt x="20" y="316"/>
                  </a:lnTo>
                  <a:lnTo>
                    <a:pt x="414" y="286"/>
                  </a:lnTo>
                  <a:lnTo>
                    <a:pt x="876" y="3659"/>
                  </a:lnTo>
                  <a:lnTo>
                    <a:pt x="483" y="3738"/>
                  </a:lnTo>
                  <a:lnTo>
                    <a:pt x="502" y="3856"/>
                  </a:lnTo>
                  <a:lnTo>
                    <a:pt x="1938" y="3659"/>
                  </a:lnTo>
                  <a:lnTo>
                    <a:pt x="1928" y="3541"/>
                  </a:lnTo>
                  <a:lnTo>
                    <a:pt x="1525" y="3571"/>
                  </a:lnTo>
                  <a:lnTo>
                    <a:pt x="1063" y="207"/>
                  </a:lnTo>
                  <a:lnTo>
                    <a:pt x="1456" y="129"/>
                  </a:lnTo>
                  <a:lnTo>
                    <a:pt x="14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1"/>
            <p:cNvSpPr/>
            <p:nvPr/>
          </p:nvSpPr>
          <p:spPr>
            <a:xfrm>
              <a:off x="-1777780" y="4203880"/>
              <a:ext cx="137743" cy="165987"/>
            </a:xfrm>
            <a:custGeom>
              <a:rect b="b" l="l" r="r" t="t"/>
              <a:pathLst>
                <a:path extrusionOk="0" h="4102" w="3404">
                  <a:moveTo>
                    <a:pt x="3256" y="1"/>
                  </a:moveTo>
                  <a:lnTo>
                    <a:pt x="2312" y="138"/>
                  </a:lnTo>
                  <a:lnTo>
                    <a:pt x="2332" y="247"/>
                  </a:lnTo>
                  <a:lnTo>
                    <a:pt x="2725" y="217"/>
                  </a:lnTo>
                  <a:lnTo>
                    <a:pt x="3109" y="2735"/>
                  </a:lnTo>
                  <a:lnTo>
                    <a:pt x="552" y="374"/>
                  </a:lnTo>
                  <a:lnTo>
                    <a:pt x="1" y="453"/>
                  </a:lnTo>
                  <a:lnTo>
                    <a:pt x="21" y="571"/>
                  </a:lnTo>
                  <a:lnTo>
                    <a:pt x="414" y="542"/>
                  </a:lnTo>
                  <a:lnTo>
                    <a:pt x="906" y="3905"/>
                  </a:lnTo>
                  <a:lnTo>
                    <a:pt x="512" y="3984"/>
                  </a:lnTo>
                  <a:lnTo>
                    <a:pt x="532" y="4102"/>
                  </a:lnTo>
                  <a:lnTo>
                    <a:pt x="1476" y="3964"/>
                  </a:lnTo>
                  <a:lnTo>
                    <a:pt x="1457" y="3856"/>
                  </a:lnTo>
                  <a:lnTo>
                    <a:pt x="1063" y="3885"/>
                  </a:lnTo>
                  <a:lnTo>
                    <a:pt x="689" y="1407"/>
                  </a:lnTo>
                  <a:lnTo>
                    <a:pt x="3246" y="3777"/>
                  </a:lnTo>
                  <a:lnTo>
                    <a:pt x="3404" y="3758"/>
                  </a:lnTo>
                  <a:lnTo>
                    <a:pt x="2883" y="197"/>
                  </a:lnTo>
                  <a:lnTo>
                    <a:pt x="3276" y="119"/>
                  </a:lnTo>
                  <a:lnTo>
                    <a:pt x="32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1"/>
            <p:cNvSpPr/>
            <p:nvPr/>
          </p:nvSpPr>
          <p:spPr>
            <a:xfrm>
              <a:off x="-1620165" y="4186359"/>
              <a:ext cx="126210" cy="161617"/>
            </a:xfrm>
            <a:custGeom>
              <a:rect b="b" l="l" r="r" t="t"/>
              <a:pathLst>
                <a:path extrusionOk="0" h="3994" w="3119">
                  <a:moveTo>
                    <a:pt x="2518" y="1"/>
                  </a:moveTo>
                  <a:lnTo>
                    <a:pt x="1" y="345"/>
                  </a:lnTo>
                  <a:lnTo>
                    <a:pt x="20" y="463"/>
                  </a:lnTo>
                  <a:lnTo>
                    <a:pt x="414" y="434"/>
                  </a:lnTo>
                  <a:lnTo>
                    <a:pt x="866" y="3797"/>
                  </a:lnTo>
                  <a:lnTo>
                    <a:pt x="482" y="3886"/>
                  </a:lnTo>
                  <a:lnTo>
                    <a:pt x="492" y="3994"/>
                  </a:lnTo>
                  <a:lnTo>
                    <a:pt x="3118" y="3640"/>
                  </a:lnTo>
                  <a:lnTo>
                    <a:pt x="3000" y="2587"/>
                  </a:lnTo>
                  <a:lnTo>
                    <a:pt x="2892" y="2607"/>
                  </a:lnTo>
                  <a:cubicBezTo>
                    <a:pt x="2862" y="3207"/>
                    <a:pt x="2784" y="3541"/>
                    <a:pt x="2174" y="3620"/>
                  </a:cubicBezTo>
                  <a:cubicBezTo>
                    <a:pt x="1987" y="3650"/>
                    <a:pt x="1722" y="3679"/>
                    <a:pt x="1525" y="3689"/>
                  </a:cubicBezTo>
                  <a:lnTo>
                    <a:pt x="1299" y="2047"/>
                  </a:lnTo>
                  <a:cubicBezTo>
                    <a:pt x="1377" y="2027"/>
                    <a:pt x="1535" y="2007"/>
                    <a:pt x="1574" y="1997"/>
                  </a:cubicBezTo>
                  <a:cubicBezTo>
                    <a:pt x="1619" y="1991"/>
                    <a:pt x="1661" y="1988"/>
                    <a:pt x="1701" y="1988"/>
                  </a:cubicBezTo>
                  <a:cubicBezTo>
                    <a:pt x="1963" y="1988"/>
                    <a:pt x="2103" y="2138"/>
                    <a:pt x="2154" y="2548"/>
                  </a:cubicBezTo>
                  <a:lnTo>
                    <a:pt x="2302" y="2528"/>
                  </a:lnTo>
                  <a:lnTo>
                    <a:pt x="2105" y="1161"/>
                  </a:lnTo>
                  <a:lnTo>
                    <a:pt x="1968" y="1181"/>
                  </a:lnTo>
                  <a:cubicBezTo>
                    <a:pt x="2036" y="1653"/>
                    <a:pt x="1899" y="1811"/>
                    <a:pt x="1554" y="1860"/>
                  </a:cubicBezTo>
                  <a:cubicBezTo>
                    <a:pt x="1486" y="1870"/>
                    <a:pt x="1348" y="1889"/>
                    <a:pt x="1279" y="1889"/>
                  </a:cubicBezTo>
                  <a:lnTo>
                    <a:pt x="1073" y="375"/>
                  </a:lnTo>
                  <a:cubicBezTo>
                    <a:pt x="1269" y="325"/>
                    <a:pt x="1456" y="296"/>
                    <a:pt x="1613" y="266"/>
                  </a:cubicBezTo>
                  <a:cubicBezTo>
                    <a:pt x="1671" y="259"/>
                    <a:pt x="1724" y="256"/>
                    <a:pt x="1774" y="256"/>
                  </a:cubicBezTo>
                  <a:cubicBezTo>
                    <a:pt x="2260" y="256"/>
                    <a:pt x="2435" y="590"/>
                    <a:pt x="2577" y="1053"/>
                  </a:cubicBezTo>
                  <a:lnTo>
                    <a:pt x="2685" y="1043"/>
                  </a:lnTo>
                  <a:lnTo>
                    <a:pt x="25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1"/>
            <p:cNvSpPr/>
            <p:nvPr/>
          </p:nvSpPr>
          <p:spPr>
            <a:xfrm>
              <a:off x="-1484038" y="4158923"/>
              <a:ext cx="190631" cy="170358"/>
            </a:xfrm>
            <a:custGeom>
              <a:rect b="b" l="l" r="r" t="t"/>
              <a:pathLst>
                <a:path extrusionOk="0" h="4210" w="4711">
                  <a:moveTo>
                    <a:pt x="4209" y="0"/>
                  </a:moveTo>
                  <a:lnTo>
                    <a:pt x="3167" y="138"/>
                  </a:lnTo>
                  <a:lnTo>
                    <a:pt x="2537" y="3000"/>
                  </a:lnTo>
                  <a:lnTo>
                    <a:pt x="1092" y="413"/>
                  </a:lnTo>
                  <a:lnTo>
                    <a:pt x="0" y="571"/>
                  </a:lnTo>
                  <a:lnTo>
                    <a:pt x="20" y="679"/>
                  </a:lnTo>
                  <a:lnTo>
                    <a:pt x="413" y="649"/>
                  </a:lnTo>
                  <a:lnTo>
                    <a:pt x="875" y="4013"/>
                  </a:lnTo>
                  <a:lnTo>
                    <a:pt x="492" y="4092"/>
                  </a:lnTo>
                  <a:lnTo>
                    <a:pt x="502" y="4210"/>
                  </a:lnTo>
                  <a:lnTo>
                    <a:pt x="1436" y="4092"/>
                  </a:lnTo>
                  <a:lnTo>
                    <a:pt x="1416" y="3974"/>
                  </a:lnTo>
                  <a:lnTo>
                    <a:pt x="1023" y="4003"/>
                  </a:lnTo>
                  <a:lnTo>
                    <a:pt x="541" y="758"/>
                  </a:lnTo>
                  <a:lnTo>
                    <a:pt x="2360" y="4013"/>
                  </a:lnTo>
                  <a:lnTo>
                    <a:pt x="2459" y="4003"/>
                  </a:lnTo>
                  <a:lnTo>
                    <a:pt x="3216" y="512"/>
                  </a:lnTo>
                  <a:lnTo>
                    <a:pt x="3639" y="3639"/>
                  </a:lnTo>
                  <a:lnTo>
                    <a:pt x="3255" y="3718"/>
                  </a:lnTo>
                  <a:lnTo>
                    <a:pt x="3265" y="3836"/>
                  </a:lnTo>
                  <a:lnTo>
                    <a:pt x="4711" y="3639"/>
                  </a:lnTo>
                  <a:lnTo>
                    <a:pt x="4691" y="3521"/>
                  </a:lnTo>
                  <a:lnTo>
                    <a:pt x="4298" y="3551"/>
                  </a:lnTo>
                  <a:lnTo>
                    <a:pt x="3836" y="187"/>
                  </a:lnTo>
                  <a:lnTo>
                    <a:pt x="4229" y="109"/>
                  </a:lnTo>
                  <a:lnTo>
                    <a:pt x="42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1"/>
            <p:cNvSpPr/>
            <p:nvPr/>
          </p:nvSpPr>
          <p:spPr>
            <a:xfrm>
              <a:off x="-1276326" y="4142615"/>
              <a:ext cx="130985" cy="161213"/>
            </a:xfrm>
            <a:custGeom>
              <a:rect b="b" l="l" r="r" t="t"/>
              <a:pathLst>
                <a:path extrusionOk="0" h="3984" w="3237">
                  <a:moveTo>
                    <a:pt x="965" y="1003"/>
                  </a:moveTo>
                  <a:lnTo>
                    <a:pt x="1683" y="2498"/>
                  </a:lnTo>
                  <a:lnTo>
                    <a:pt x="650" y="2665"/>
                  </a:lnTo>
                  <a:lnTo>
                    <a:pt x="955" y="1003"/>
                  </a:lnTo>
                  <a:close/>
                  <a:moveTo>
                    <a:pt x="1132" y="0"/>
                  </a:moveTo>
                  <a:lnTo>
                    <a:pt x="1014" y="20"/>
                  </a:lnTo>
                  <a:lnTo>
                    <a:pt x="306" y="3796"/>
                  </a:lnTo>
                  <a:lnTo>
                    <a:pt x="1" y="3865"/>
                  </a:lnTo>
                  <a:lnTo>
                    <a:pt x="11" y="3983"/>
                  </a:lnTo>
                  <a:lnTo>
                    <a:pt x="817" y="3875"/>
                  </a:lnTo>
                  <a:lnTo>
                    <a:pt x="797" y="3757"/>
                  </a:lnTo>
                  <a:lnTo>
                    <a:pt x="453" y="3777"/>
                  </a:lnTo>
                  <a:lnTo>
                    <a:pt x="620" y="2823"/>
                  </a:lnTo>
                  <a:lnTo>
                    <a:pt x="1771" y="2665"/>
                  </a:lnTo>
                  <a:lnTo>
                    <a:pt x="2194" y="3541"/>
                  </a:lnTo>
                  <a:lnTo>
                    <a:pt x="1850" y="3609"/>
                  </a:lnTo>
                  <a:lnTo>
                    <a:pt x="1869" y="3727"/>
                  </a:lnTo>
                  <a:lnTo>
                    <a:pt x="3236" y="3541"/>
                  </a:lnTo>
                  <a:lnTo>
                    <a:pt x="3217" y="3423"/>
                  </a:lnTo>
                  <a:lnTo>
                    <a:pt x="2882" y="3442"/>
                  </a:lnTo>
                  <a:lnTo>
                    <a:pt x="11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31"/>
            <p:cNvSpPr/>
            <p:nvPr/>
          </p:nvSpPr>
          <p:spPr>
            <a:xfrm>
              <a:off x="-1983104" y="4361900"/>
              <a:ext cx="891484" cy="214141"/>
            </a:xfrm>
            <a:custGeom>
              <a:rect b="b" l="l" r="r" t="t"/>
              <a:pathLst>
                <a:path extrusionOk="0" h="5292" w="22031">
                  <a:moveTo>
                    <a:pt x="21499" y="128"/>
                  </a:moveTo>
                  <a:lnTo>
                    <a:pt x="21902" y="1839"/>
                  </a:lnTo>
                  <a:lnTo>
                    <a:pt x="413" y="5163"/>
                  </a:lnTo>
                  <a:lnTo>
                    <a:pt x="128" y="3452"/>
                  </a:lnTo>
                  <a:lnTo>
                    <a:pt x="21499" y="128"/>
                  </a:lnTo>
                  <a:close/>
                  <a:moveTo>
                    <a:pt x="21538" y="0"/>
                  </a:moveTo>
                  <a:lnTo>
                    <a:pt x="49" y="3354"/>
                  </a:lnTo>
                  <a:cubicBezTo>
                    <a:pt x="40" y="3354"/>
                    <a:pt x="20" y="3364"/>
                    <a:pt x="10" y="3373"/>
                  </a:cubicBezTo>
                  <a:cubicBezTo>
                    <a:pt x="0" y="3383"/>
                    <a:pt x="0" y="3403"/>
                    <a:pt x="0" y="3423"/>
                  </a:cubicBezTo>
                  <a:lnTo>
                    <a:pt x="305" y="5242"/>
                  </a:lnTo>
                  <a:cubicBezTo>
                    <a:pt x="315" y="5271"/>
                    <a:pt x="335" y="5291"/>
                    <a:pt x="364" y="5291"/>
                  </a:cubicBezTo>
                  <a:lnTo>
                    <a:pt x="374" y="5291"/>
                  </a:lnTo>
                  <a:lnTo>
                    <a:pt x="21981" y="1947"/>
                  </a:lnTo>
                  <a:cubicBezTo>
                    <a:pt x="21991" y="1938"/>
                    <a:pt x="22011" y="1938"/>
                    <a:pt x="22020" y="1918"/>
                  </a:cubicBezTo>
                  <a:cubicBezTo>
                    <a:pt x="22030" y="1908"/>
                    <a:pt x="22030" y="1888"/>
                    <a:pt x="22030" y="1869"/>
                  </a:cubicBezTo>
                  <a:lnTo>
                    <a:pt x="21597" y="49"/>
                  </a:lnTo>
                  <a:cubicBezTo>
                    <a:pt x="21597" y="20"/>
                    <a:pt x="21568" y="0"/>
                    <a:pt x="21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31"/>
            <p:cNvSpPr/>
            <p:nvPr/>
          </p:nvSpPr>
          <p:spPr>
            <a:xfrm>
              <a:off x="-2057156" y="3972941"/>
              <a:ext cx="891484" cy="213858"/>
            </a:xfrm>
            <a:custGeom>
              <a:rect b="b" l="l" r="r" t="t"/>
              <a:pathLst>
                <a:path extrusionOk="0" h="5285" w="22031">
                  <a:moveTo>
                    <a:pt x="21500" y="122"/>
                  </a:moveTo>
                  <a:lnTo>
                    <a:pt x="21903" y="1823"/>
                  </a:lnTo>
                  <a:lnTo>
                    <a:pt x="414" y="5157"/>
                  </a:lnTo>
                  <a:lnTo>
                    <a:pt x="129" y="3446"/>
                  </a:lnTo>
                  <a:lnTo>
                    <a:pt x="21500" y="122"/>
                  </a:lnTo>
                  <a:close/>
                  <a:moveTo>
                    <a:pt x="21555" y="1"/>
                  </a:moveTo>
                  <a:cubicBezTo>
                    <a:pt x="21550" y="1"/>
                    <a:pt x="21544" y="2"/>
                    <a:pt x="21539" y="4"/>
                  </a:cubicBezTo>
                  <a:lnTo>
                    <a:pt x="60" y="3338"/>
                  </a:lnTo>
                  <a:cubicBezTo>
                    <a:pt x="21" y="3347"/>
                    <a:pt x="1" y="3377"/>
                    <a:pt x="1" y="3406"/>
                  </a:cubicBezTo>
                  <a:lnTo>
                    <a:pt x="316" y="5236"/>
                  </a:lnTo>
                  <a:cubicBezTo>
                    <a:pt x="316" y="5265"/>
                    <a:pt x="335" y="5285"/>
                    <a:pt x="375" y="5285"/>
                  </a:cubicBezTo>
                  <a:lnTo>
                    <a:pt x="21982" y="1941"/>
                  </a:lnTo>
                  <a:cubicBezTo>
                    <a:pt x="22001" y="1941"/>
                    <a:pt x="22011" y="1931"/>
                    <a:pt x="22021" y="1911"/>
                  </a:cubicBezTo>
                  <a:cubicBezTo>
                    <a:pt x="22031" y="1902"/>
                    <a:pt x="22031" y="1882"/>
                    <a:pt x="22031" y="1872"/>
                  </a:cubicBezTo>
                  <a:lnTo>
                    <a:pt x="21608" y="43"/>
                  </a:lnTo>
                  <a:cubicBezTo>
                    <a:pt x="21600" y="19"/>
                    <a:pt x="21579" y="1"/>
                    <a:pt x="21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12" name="Google Shape;1212;p31"/>
          <p:cNvPicPr preferRelativeResize="0"/>
          <p:nvPr/>
        </p:nvPicPr>
        <p:blipFill>
          <a:blip r:embed="rId3">
            <a:alphaModFix/>
          </a:blip>
          <a:stretch>
            <a:fillRect/>
          </a:stretch>
        </p:blipFill>
        <p:spPr>
          <a:xfrm>
            <a:off x="177350" y="1159850"/>
            <a:ext cx="5145474" cy="3735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Train-Validation-Test Split</a:t>
            </a:r>
            <a:endParaRPr>
              <a:solidFill>
                <a:schemeClr val="lt1"/>
              </a:solidFill>
            </a:endParaRPr>
          </a:p>
        </p:txBody>
      </p:sp>
      <p:sp>
        <p:nvSpPr>
          <p:cNvPr id="1218" name="Google Shape;1218;p32"/>
          <p:cNvSpPr txBox="1"/>
          <p:nvPr/>
        </p:nvSpPr>
        <p:spPr>
          <a:xfrm>
            <a:off x="1891425" y="3514393"/>
            <a:ext cx="1730700" cy="484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2400">
                <a:solidFill>
                  <a:schemeClr val="dk1"/>
                </a:solidFill>
                <a:latin typeface="Rajdhani"/>
                <a:ea typeface="Rajdhani"/>
                <a:cs typeface="Rajdhani"/>
                <a:sym typeface="Rajdhani"/>
              </a:rPr>
              <a:t>Test </a:t>
            </a:r>
            <a:r>
              <a:rPr b="1" lang="en" sz="2400">
                <a:solidFill>
                  <a:schemeClr val="lt1"/>
                </a:solidFill>
                <a:latin typeface="Rajdhani"/>
                <a:ea typeface="Rajdhani"/>
                <a:cs typeface="Rajdhani"/>
                <a:sym typeface="Rajdhani"/>
              </a:rPr>
              <a:t>: </a:t>
            </a:r>
            <a:endParaRPr b="1" sz="2400">
              <a:solidFill>
                <a:schemeClr val="dk1"/>
              </a:solidFill>
              <a:latin typeface="Rajdhani"/>
              <a:ea typeface="Rajdhani"/>
              <a:cs typeface="Rajdhani"/>
              <a:sym typeface="Rajdhani"/>
            </a:endParaRPr>
          </a:p>
        </p:txBody>
      </p:sp>
      <p:sp>
        <p:nvSpPr>
          <p:cNvPr id="1219" name="Google Shape;1219;p32"/>
          <p:cNvSpPr txBox="1"/>
          <p:nvPr/>
        </p:nvSpPr>
        <p:spPr>
          <a:xfrm>
            <a:off x="1891436" y="3927475"/>
            <a:ext cx="1730700" cy="55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2"/>
                </a:solidFill>
                <a:latin typeface="Fira Sans"/>
                <a:ea typeface="Fira Sans"/>
                <a:cs typeface="Fira Sans"/>
                <a:sym typeface="Fira Sans"/>
              </a:rPr>
              <a:t>Newest ratings</a:t>
            </a:r>
            <a:endParaRPr>
              <a:solidFill>
                <a:schemeClr val="lt2"/>
              </a:solidFill>
              <a:latin typeface="Fira Sans"/>
              <a:ea typeface="Fira Sans"/>
              <a:cs typeface="Fira Sans"/>
              <a:sym typeface="Fira Sans"/>
            </a:endParaRPr>
          </a:p>
        </p:txBody>
      </p:sp>
      <p:sp>
        <p:nvSpPr>
          <p:cNvPr id="1220" name="Google Shape;1220;p32"/>
          <p:cNvSpPr txBox="1"/>
          <p:nvPr/>
        </p:nvSpPr>
        <p:spPr>
          <a:xfrm>
            <a:off x="1891425" y="2395825"/>
            <a:ext cx="2192700" cy="484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2400">
                <a:solidFill>
                  <a:schemeClr val="dk1"/>
                </a:solidFill>
                <a:latin typeface="Rajdhani"/>
                <a:ea typeface="Rajdhani"/>
                <a:cs typeface="Rajdhani"/>
                <a:sym typeface="Rajdhani"/>
              </a:rPr>
              <a:t>Validation :</a:t>
            </a:r>
            <a:endParaRPr b="1" sz="2400">
              <a:solidFill>
                <a:schemeClr val="dk1"/>
              </a:solidFill>
              <a:latin typeface="Rajdhani"/>
              <a:ea typeface="Rajdhani"/>
              <a:cs typeface="Rajdhani"/>
              <a:sym typeface="Rajdhani"/>
            </a:endParaRPr>
          </a:p>
        </p:txBody>
      </p:sp>
      <p:sp>
        <p:nvSpPr>
          <p:cNvPr id="1221" name="Google Shape;1221;p32"/>
          <p:cNvSpPr txBox="1"/>
          <p:nvPr/>
        </p:nvSpPr>
        <p:spPr>
          <a:xfrm>
            <a:off x="1891436" y="2802815"/>
            <a:ext cx="1730700" cy="569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2"/>
                </a:solidFill>
                <a:latin typeface="Fira Sans"/>
                <a:ea typeface="Fira Sans"/>
                <a:cs typeface="Fira Sans"/>
                <a:sym typeface="Fira Sans"/>
              </a:rPr>
              <a:t>Second newest rating</a:t>
            </a:r>
            <a:endParaRPr>
              <a:solidFill>
                <a:schemeClr val="lt2"/>
              </a:solidFill>
              <a:latin typeface="Fira Sans"/>
              <a:ea typeface="Fira Sans"/>
              <a:cs typeface="Fira Sans"/>
              <a:sym typeface="Fira Sans"/>
            </a:endParaRPr>
          </a:p>
        </p:txBody>
      </p:sp>
      <p:sp>
        <p:nvSpPr>
          <p:cNvPr id="1222" name="Google Shape;1222;p32"/>
          <p:cNvSpPr txBox="1"/>
          <p:nvPr/>
        </p:nvSpPr>
        <p:spPr>
          <a:xfrm>
            <a:off x="1891425" y="1277250"/>
            <a:ext cx="2039400" cy="484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2400">
                <a:solidFill>
                  <a:schemeClr val="dk1"/>
                </a:solidFill>
                <a:latin typeface="Rajdhani"/>
                <a:ea typeface="Rajdhani"/>
                <a:cs typeface="Rajdhani"/>
                <a:sym typeface="Rajdhani"/>
              </a:rPr>
              <a:t>Training : </a:t>
            </a:r>
            <a:endParaRPr b="1" sz="2400">
              <a:solidFill>
                <a:schemeClr val="lt1"/>
              </a:solidFill>
              <a:latin typeface="Rajdhani"/>
              <a:ea typeface="Rajdhani"/>
              <a:cs typeface="Rajdhani"/>
              <a:sym typeface="Rajdhani"/>
            </a:endParaRPr>
          </a:p>
        </p:txBody>
      </p:sp>
      <p:sp>
        <p:nvSpPr>
          <p:cNvPr id="1223" name="Google Shape;1223;p32"/>
          <p:cNvSpPr txBox="1"/>
          <p:nvPr/>
        </p:nvSpPr>
        <p:spPr>
          <a:xfrm>
            <a:off x="1891436" y="1693754"/>
            <a:ext cx="1730700" cy="569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2"/>
                </a:solidFill>
                <a:latin typeface="Fira Sans"/>
                <a:ea typeface="Fira Sans"/>
                <a:cs typeface="Fira Sans"/>
                <a:sym typeface="Fira Sans"/>
              </a:rPr>
              <a:t>Ratings with older dates</a:t>
            </a:r>
            <a:endParaRPr>
              <a:solidFill>
                <a:schemeClr val="lt2"/>
              </a:solidFill>
              <a:latin typeface="Fira Sans"/>
              <a:ea typeface="Fira Sans"/>
              <a:cs typeface="Fira Sans"/>
              <a:sym typeface="Fira Sans"/>
            </a:endParaRPr>
          </a:p>
        </p:txBody>
      </p:sp>
      <p:grpSp>
        <p:nvGrpSpPr>
          <p:cNvPr id="1224" name="Google Shape;1224;p32"/>
          <p:cNvGrpSpPr/>
          <p:nvPr/>
        </p:nvGrpSpPr>
        <p:grpSpPr>
          <a:xfrm rot="2145376">
            <a:off x="1254830" y="3631463"/>
            <a:ext cx="551731" cy="468427"/>
            <a:chOff x="3502275" y="3218775"/>
            <a:chExt cx="1175775" cy="998250"/>
          </a:xfrm>
        </p:grpSpPr>
        <p:sp>
          <p:nvSpPr>
            <p:cNvPr id="1225" name="Google Shape;1225;p32"/>
            <p:cNvSpPr/>
            <p:nvPr/>
          </p:nvSpPr>
          <p:spPr>
            <a:xfrm>
              <a:off x="3503750" y="3218775"/>
              <a:ext cx="1174300" cy="997175"/>
            </a:xfrm>
            <a:custGeom>
              <a:rect b="b" l="l" r="r" t="t"/>
              <a:pathLst>
                <a:path extrusionOk="0" h="39887" w="46972">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lt1"/>
            </a:solidFill>
            <a:ln cap="flat" cmpd="sng" w="122925">
              <a:solidFill>
                <a:schemeClr val="accent6"/>
              </a:solidFill>
              <a:prstDash val="solid"/>
              <a:miter lim="9834"/>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2"/>
            <p:cNvSpPr/>
            <p:nvPr/>
          </p:nvSpPr>
          <p:spPr>
            <a:xfrm>
              <a:off x="3502275" y="3292450"/>
              <a:ext cx="1155375" cy="92457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2"/>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2"/>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2"/>
            <p:cNvSpPr/>
            <p:nvPr/>
          </p:nvSpPr>
          <p:spPr>
            <a:xfrm>
              <a:off x="3937225" y="3272500"/>
              <a:ext cx="241475" cy="223800"/>
            </a:xfrm>
            <a:custGeom>
              <a:rect b="b" l="l" r="r" t="t"/>
              <a:pathLst>
                <a:path extrusionOk="0" h="8952" w="9659">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2"/>
            <p:cNvSpPr/>
            <p:nvPr/>
          </p:nvSpPr>
          <p:spPr>
            <a:xfrm>
              <a:off x="3672925" y="3396275"/>
              <a:ext cx="267525" cy="219150"/>
            </a:xfrm>
            <a:custGeom>
              <a:rect b="b" l="l" r="r" t="t"/>
              <a:pathLst>
                <a:path extrusionOk="0" h="8766" w="10701">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2"/>
            <p:cNvSpPr/>
            <p:nvPr/>
          </p:nvSpPr>
          <p:spPr>
            <a:xfrm>
              <a:off x="3693700" y="3683175"/>
              <a:ext cx="296650" cy="243675"/>
            </a:xfrm>
            <a:custGeom>
              <a:rect b="b" l="l" r="r" t="t"/>
              <a:pathLst>
                <a:path extrusionOk="0" h="9747" w="11866">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2"/>
            <p:cNvSpPr/>
            <p:nvPr/>
          </p:nvSpPr>
          <p:spPr>
            <a:xfrm>
              <a:off x="4051550" y="3806075"/>
              <a:ext cx="278725" cy="279350"/>
            </a:xfrm>
            <a:custGeom>
              <a:rect b="b" l="l" r="r" t="t"/>
              <a:pathLst>
                <a:path extrusionOk="0" h="11174" w="11149">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2"/>
            <p:cNvSpPr/>
            <p:nvPr/>
          </p:nvSpPr>
          <p:spPr>
            <a:xfrm>
              <a:off x="4311675" y="3673800"/>
              <a:ext cx="296825" cy="258700"/>
            </a:xfrm>
            <a:custGeom>
              <a:rect b="b" l="l" r="r" t="t"/>
              <a:pathLst>
                <a:path extrusionOk="0" h="10348" w="11873">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2"/>
            <p:cNvSpPr/>
            <p:nvPr/>
          </p:nvSpPr>
          <p:spPr>
            <a:xfrm>
              <a:off x="4234725" y="3403275"/>
              <a:ext cx="267050" cy="221800"/>
            </a:xfrm>
            <a:custGeom>
              <a:rect b="b" l="l" r="r" t="t"/>
              <a:pathLst>
                <a:path extrusionOk="0" h="8872" w="10682">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32"/>
            <p:cNvSpPr/>
            <p:nvPr/>
          </p:nvSpPr>
          <p:spPr>
            <a:xfrm>
              <a:off x="4027700" y="3566800"/>
              <a:ext cx="189350" cy="161850"/>
            </a:xfrm>
            <a:custGeom>
              <a:rect b="b" l="l" r="r" t="t"/>
              <a:pathLst>
                <a:path extrusionOk="0" h="6474" w="7574">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2"/>
            <p:cNvSpPr/>
            <p:nvPr/>
          </p:nvSpPr>
          <p:spPr>
            <a:xfrm>
              <a:off x="3796600" y="3346750"/>
              <a:ext cx="638775" cy="639525"/>
            </a:xfrm>
            <a:custGeom>
              <a:rect b="b" l="l" r="r" t="t"/>
              <a:pathLst>
                <a:path extrusionOk="0" h="25581" w="25551">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7" name="Google Shape;1237;p32"/>
          <p:cNvGrpSpPr/>
          <p:nvPr/>
        </p:nvGrpSpPr>
        <p:grpSpPr>
          <a:xfrm rot="1405211">
            <a:off x="1265245" y="1470991"/>
            <a:ext cx="555351" cy="471571"/>
            <a:chOff x="8039217" y="153473"/>
            <a:chExt cx="898762" cy="763062"/>
          </a:xfrm>
        </p:grpSpPr>
        <p:sp>
          <p:nvSpPr>
            <p:cNvPr id="1238" name="Google Shape;1238;p32"/>
            <p:cNvSpPr/>
            <p:nvPr/>
          </p:nvSpPr>
          <p:spPr>
            <a:xfrm>
              <a:off x="8040344" y="153473"/>
              <a:ext cx="897635" cy="762241"/>
            </a:xfrm>
            <a:custGeom>
              <a:rect b="b" l="l" r="r" t="t"/>
              <a:pathLst>
                <a:path extrusionOk="0" h="39887" w="46972">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cap="flat" cmpd="sng" w="122925">
              <a:solidFill>
                <a:schemeClr val="accent6"/>
              </a:solidFill>
              <a:prstDash val="solid"/>
              <a:miter lim="9834"/>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2"/>
            <p:cNvSpPr/>
            <p:nvPr/>
          </p:nvSpPr>
          <p:spPr>
            <a:xfrm>
              <a:off x="8039217" y="209790"/>
              <a:ext cx="883169" cy="70674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2"/>
            <p:cNvSpPr/>
            <p:nvPr/>
          </p:nvSpPr>
          <p:spPr>
            <a:xfrm>
              <a:off x="8053511" y="154046"/>
              <a:ext cx="883150" cy="706669"/>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2"/>
            <p:cNvSpPr/>
            <p:nvPr/>
          </p:nvSpPr>
          <p:spPr>
            <a:xfrm>
              <a:off x="8039217" y="209790"/>
              <a:ext cx="883169" cy="70674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2"/>
            <p:cNvSpPr/>
            <p:nvPr/>
          </p:nvSpPr>
          <p:spPr>
            <a:xfrm>
              <a:off x="8053511" y="154046"/>
              <a:ext cx="883150" cy="706669"/>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2"/>
            <p:cNvSpPr/>
            <p:nvPr/>
          </p:nvSpPr>
          <p:spPr>
            <a:xfrm>
              <a:off x="8371692" y="194541"/>
              <a:ext cx="184583" cy="171073"/>
            </a:xfrm>
            <a:custGeom>
              <a:rect b="b" l="l" r="r" t="t"/>
              <a:pathLst>
                <a:path extrusionOk="0" h="8952" w="9659">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2"/>
            <p:cNvSpPr/>
            <p:nvPr/>
          </p:nvSpPr>
          <p:spPr>
            <a:xfrm>
              <a:off x="8169661" y="289154"/>
              <a:ext cx="204496" cy="167518"/>
            </a:xfrm>
            <a:custGeom>
              <a:rect b="b" l="l" r="r" t="t"/>
              <a:pathLst>
                <a:path extrusionOk="0" h="8766" w="10701">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2"/>
            <p:cNvSpPr/>
            <p:nvPr/>
          </p:nvSpPr>
          <p:spPr>
            <a:xfrm>
              <a:off x="8185542" y="508460"/>
              <a:ext cx="226759" cy="186265"/>
            </a:xfrm>
            <a:custGeom>
              <a:rect b="b" l="l" r="r" t="t"/>
              <a:pathLst>
                <a:path extrusionOk="0" h="9747" w="11866">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2"/>
            <p:cNvSpPr/>
            <p:nvPr/>
          </p:nvSpPr>
          <p:spPr>
            <a:xfrm>
              <a:off x="8459082" y="602405"/>
              <a:ext cx="213057" cy="213535"/>
            </a:xfrm>
            <a:custGeom>
              <a:rect b="b" l="l" r="r" t="t"/>
              <a:pathLst>
                <a:path extrusionOk="0" h="11174" w="11149">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2"/>
            <p:cNvSpPr/>
            <p:nvPr/>
          </p:nvSpPr>
          <p:spPr>
            <a:xfrm>
              <a:off x="8657922" y="501294"/>
              <a:ext cx="226893" cy="197750"/>
            </a:xfrm>
            <a:custGeom>
              <a:rect b="b" l="l" r="r" t="t"/>
              <a:pathLst>
                <a:path extrusionOk="0" h="10348" w="11873">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2"/>
            <p:cNvSpPr/>
            <p:nvPr/>
          </p:nvSpPr>
          <p:spPr>
            <a:xfrm>
              <a:off x="8599101" y="294505"/>
              <a:ext cx="204133" cy="169544"/>
            </a:xfrm>
            <a:custGeom>
              <a:rect b="b" l="l" r="r" t="t"/>
              <a:pathLst>
                <a:path extrusionOk="0" h="8872" w="10682">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2"/>
            <p:cNvSpPr/>
            <p:nvPr/>
          </p:nvSpPr>
          <p:spPr>
            <a:xfrm>
              <a:off x="8440851" y="419503"/>
              <a:ext cx="144739" cy="123718"/>
            </a:xfrm>
            <a:custGeom>
              <a:rect b="b" l="l" r="r" t="t"/>
              <a:pathLst>
                <a:path extrusionOk="0" h="6474" w="7574">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2"/>
            <p:cNvSpPr/>
            <p:nvPr/>
          </p:nvSpPr>
          <p:spPr>
            <a:xfrm>
              <a:off x="8264199" y="251297"/>
              <a:ext cx="488280" cy="488853"/>
            </a:xfrm>
            <a:custGeom>
              <a:rect b="b" l="l" r="r" t="t"/>
              <a:pathLst>
                <a:path extrusionOk="0" h="25581" w="25551">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1" name="Google Shape;1251;p32"/>
          <p:cNvGrpSpPr/>
          <p:nvPr/>
        </p:nvGrpSpPr>
        <p:grpSpPr>
          <a:xfrm rot="1405211">
            <a:off x="1265245" y="2581833"/>
            <a:ext cx="555351" cy="471571"/>
            <a:chOff x="8039217" y="153473"/>
            <a:chExt cx="898762" cy="763062"/>
          </a:xfrm>
        </p:grpSpPr>
        <p:sp>
          <p:nvSpPr>
            <p:cNvPr id="1252" name="Google Shape;1252;p32"/>
            <p:cNvSpPr/>
            <p:nvPr/>
          </p:nvSpPr>
          <p:spPr>
            <a:xfrm>
              <a:off x="8040344" y="153473"/>
              <a:ext cx="897635" cy="762241"/>
            </a:xfrm>
            <a:custGeom>
              <a:rect b="b" l="l" r="r" t="t"/>
              <a:pathLst>
                <a:path extrusionOk="0" h="39887" w="46972">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cap="flat" cmpd="sng" w="122925">
              <a:solidFill>
                <a:schemeClr val="accent6"/>
              </a:solidFill>
              <a:prstDash val="solid"/>
              <a:miter lim="9834"/>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2"/>
            <p:cNvSpPr/>
            <p:nvPr/>
          </p:nvSpPr>
          <p:spPr>
            <a:xfrm>
              <a:off x="8039217" y="209790"/>
              <a:ext cx="883169" cy="70674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2"/>
            <p:cNvSpPr/>
            <p:nvPr/>
          </p:nvSpPr>
          <p:spPr>
            <a:xfrm>
              <a:off x="8053511" y="154046"/>
              <a:ext cx="883150" cy="706669"/>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2"/>
            <p:cNvSpPr/>
            <p:nvPr/>
          </p:nvSpPr>
          <p:spPr>
            <a:xfrm>
              <a:off x="8039217" y="209790"/>
              <a:ext cx="883169" cy="70674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2"/>
            <p:cNvSpPr/>
            <p:nvPr/>
          </p:nvSpPr>
          <p:spPr>
            <a:xfrm>
              <a:off x="8053511" y="154046"/>
              <a:ext cx="883150" cy="706669"/>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2"/>
            <p:cNvSpPr/>
            <p:nvPr/>
          </p:nvSpPr>
          <p:spPr>
            <a:xfrm>
              <a:off x="8371692" y="194541"/>
              <a:ext cx="184583" cy="171073"/>
            </a:xfrm>
            <a:custGeom>
              <a:rect b="b" l="l" r="r" t="t"/>
              <a:pathLst>
                <a:path extrusionOk="0" h="8952" w="9659">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2"/>
            <p:cNvSpPr/>
            <p:nvPr/>
          </p:nvSpPr>
          <p:spPr>
            <a:xfrm>
              <a:off x="8169661" y="289154"/>
              <a:ext cx="204496" cy="167518"/>
            </a:xfrm>
            <a:custGeom>
              <a:rect b="b" l="l" r="r" t="t"/>
              <a:pathLst>
                <a:path extrusionOk="0" h="8766" w="10701">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2"/>
            <p:cNvSpPr/>
            <p:nvPr/>
          </p:nvSpPr>
          <p:spPr>
            <a:xfrm>
              <a:off x="8185542" y="508460"/>
              <a:ext cx="226759" cy="186265"/>
            </a:xfrm>
            <a:custGeom>
              <a:rect b="b" l="l" r="r" t="t"/>
              <a:pathLst>
                <a:path extrusionOk="0" h="9747" w="11866">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2"/>
            <p:cNvSpPr/>
            <p:nvPr/>
          </p:nvSpPr>
          <p:spPr>
            <a:xfrm>
              <a:off x="8459082" y="602405"/>
              <a:ext cx="213057" cy="213535"/>
            </a:xfrm>
            <a:custGeom>
              <a:rect b="b" l="l" r="r" t="t"/>
              <a:pathLst>
                <a:path extrusionOk="0" h="11174" w="11149">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2"/>
            <p:cNvSpPr/>
            <p:nvPr/>
          </p:nvSpPr>
          <p:spPr>
            <a:xfrm>
              <a:off x="8657922" y="501294"/>
              <a:ext cx="226893" cy="197750"/>
            </a:xfrm>
            <a:custGeom>
              <a:rect b="b" l="l" r="r" t="t"/>
              <a:pathLst>
                <a:path extrusionOk="0" h="10348" w="11873">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2"/>
            <p:cNvSpPr/>
            <p:nvPr/>
          </p:nvSpPr>
          <p:spPr>
            <a:xfrm>
              <a:off x="8599101" y="294505"/>
              <a:ext cx="204133" cy="169544"/>
            </a:xfrm>
            <a:custGeom>
              <a:rect b="b" l="l" r="r" t="t"/>
              <a:pathLst>
                <a:path extrusionOk="0" h="8872" w="10682">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2"/>
            <p:cNvSpPr/>
            <p:nvPr/>
          </p:nvSpPr>
          <p:spPr>
            <a:xfrm>
              <a:off x="8440851" y="419503"/>
              <a:ext cx="144739" cy="123718"/>
            </a:xfrm>
            <a:custGeom>
              <a:rect b="b" l="l" r="r" t="t"/>
              <a:pathLst>
                <a:path extrusionOk="0" h="6474" w="7574">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2"/>
            <p:cNvSpPr/>
            <p:nvPr/>
          </p:nvSpPr>
          <p:spPr>
            <a:xfrm>
              <a:off x="8264199" y="251297"/>
              <a:ext cx="488280" cy="488853"/>
            </a:xfrm>
            <a:custGeom>
              <a:rect b="b" l="l" r="r" t="t"/>
              <a:pathLst>
                <a:path extrusionOk="0" h="25581" w="25551">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5" name="Google Shape;1265;p32"/>
          <p:cNvGrpSpPr/>
          <p:nvPr/>
        </p:nvGrpSpPr>
        <p:grpSpPr>
          <a:xfrm rot="-611180">
            <a:off x="7566141" y="312696"/>
            <a:ext cx="1253041" cy="994265"/>
            <a:chOff x="1291550" y="1421925"/>
            <a:chExt cx="1399875" cy="1110775"/>
          </a:xfrm>
        </p:grpSpPr>
        <p:sp>
          <p:nvSpPr>
            <p:cNvPr id="1266" name="Google Shape;1266;p32"/>
            <p:cNvSpPr/>
            <p:nvPr/>
          </p:nvSpPr>
          <p:spPr>
            <a:xfrm>
              <a:off x="1291550" y="1421925"/>
              <a:ext cx="658725" cy="589775"/>
            </a:xfrm>
            <a:custGeom>
              <a:rect b="b" l="l" r="r" t="t"/>
              <a:pathLst>
                <a:path extrusionOk="0" h="23591" w="26349">
                  <a:moveTo>
                    <a:pt x="13167" y="1"/>
                  </a:moveTo>
                  <a:cubicBezTo>
                    <a:pt x="8107" y="1"/>
                    <a:pt x="3432" y="3283"/>
                    <a:pt x="1889" y="8378"/>
                  </a:cubicBezTo>
                  <a:cubicBezTo>
                    <a:pt x="1" y="14613"/>
                    <a:pt x="3521" y="21193"/>
                    <a:pt x="9757" y="23081"/>
                  </a:cubicBezTo>
                  <a:cubicBezTo>
                    <a:pt x="10895" y="23426"/>
                    <a:pt x="12046" y="23591"/>
                    <a:pt x="13178" y="23591"/>
                  </a:cubicBezTo>
                  <a:cubicBezTo>
                    <a:pt x="18235" y="23591"/>
                    <a:pt x="22917" y="20308"/>
                    <a:pt x="24460" y="15213"/>
                  </a:cubicBezTo>
                  <a:cubicBezTo>
                    <a:pt x="26348" y="8978"/>
                    <a:pt x="22827" y="2399"/>
                    <a:pt x="16592" y="510"/>
                  </a:cubicBezTo>
                  <a:cubicBezTo>
                    <a:pt x="15452" y="165"/>
                    <a:pt x="14300" y="1"/>
                    <a:pt x="13167" y="1"/>
                  </a:cubicBezTo>
                  <a:close/>
                </a:path>
              </a:pathLst>
            </a:custGeom>
            <a:solidFill>
              <a:schemeClr val="accent6"/>
            </a:solidFill>
            <a:ln cap="flat" cmpd="sng" w="1143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2"/>
            <p:cNvSpPr/>
            <p:nvPr/>
          </p:nvSpPr>
          <p:spPr>
            <a:xfrm>
              <a:off x="1958675" y="1421925"/>
              <a:ext cx="658725" cy="589775"/>
            </a:xfrm>
            <a:custGeom>
              <a:rect b="b" l="l" r="r" t="t"/>
              <a:pathLst>
                <a:path extrusionOk="0" h="23591" w="26349">
                  <a:moveTo>
                    <a:pt x="13167" y="1"/>
                  </a:moveTo>
                  <a:cubicBezTo>
                    <a:pt x="8107" y="1"/>
                    <a:pt x="3432" y="3283"/>
                    <a:pt x="1889" y="8378"/>
                  </a:cubicBezTo>
                  <a:cubicBezTo>
                    <a:pt x="1" y="14613"/>
                    <a:pt x="3521" y="21193"/>
                    <a:pt x="9757" y="23081"/>
                  </a:cubicBezTo>
                  <a:cubicBezTo>
                    <a:pt x="10895" y="23426"/>
                    <a:pt x="12046" y="23591"/>
                    <a:pt x="13178" y="23591"/>
                  </a:cubicBezTo>
                  <a:cubicBezTo>
                    <a:pt x="18235" y="23591"/>
                    <a:pt x="22917" y="20308"/>
                    <a:pt x="24460" y="15213"/>
                  </a:cubicBezTo>
                  <a:cubicBezTo>
                    <a:pt x="26348" y="8988"/>
                    <a:pt x="22817" y="2399"/>
                    <a:pt x="16592" y="510"/>
                  </a:cubicBezTo>
                  <a:cubicBezTo>
                    <a:pt x="15452" y="165"/>
                    <a:pt x="14300" y="1"/>
                    <a:pt x="13167" y="1"/>
                  </a:cubicBezTo>
                  <a:close/>
                </a:path>
              </a:pathLst>
            </a:custGeom>
            <a:solidFill>
              <a:schemeClr val="accent6"/>
            </a:solidFill>
            <a:ln cap="flat" cmpd="sng" w="1143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2"/>
            <p:cNvSpPr/>
            <p:nvPr/>
          </p:nvSpPr>
          <p:spPr>
            <a:xfrm>
              <a:off x="1359275" y="1947625"/>
              <a:ext cx="1332150" cy="585075"/>
            </a:xfrm>
            <a:custGeom>
              <a:rect b="b" l="l" r="r" t="t"/>
              <a:pathLst>
                <a:path extrusionOk="0" h="23403" w="53286">
                  <a:moveTo>
                    <a:pt x="52182" y="0"/>
                  </a:moveTo>
                  <a:cubicBezTo>
                    <a:pt x="52060" y="0"/>
                    <a:pt x="51935" y="21"/>
                    <a:pt x="51810" y="65"/>
                  </a:cubicBezTo>
                  <a:lnTo>
                    <a:pt x="50670" y="468"/>
                  </a:lnTo>
                  <a:lnTo>
                    <a:pt x="50325" y="596"/>
                  </a:lnTo>
                  <a:lnTo>
                    <a:pt x="39291" y="4510"/>
                  </a:lnTo>
                  <a:cubicBezTo>
                    <a:pt x="39104" y="3910"/>
                    <a:pt x="38543" y="3497"/>
                    <a:pt x="37914" y="3497"/>
                  </a:cubicBezTo>
                  <a:lnTo>
                    <a:pt x="7849" y="3497"/>
                  </a:lnTo>
                  <a:cubicBezTo>
                    <a:pt x="7052" y="3497"/>
                    <a:pt x="6403" y="4146"/>
                    <a:pt x="6403" y="4943"/>
                  </a:cubicBezTo>
                  <a:lnTo>
                    <a:pt x="6403" y="7353"/>
                  </a:lnTo>
                  <a:lnTo>
                    <a:pt x="3571" y="7353"/>
                  </a:lnTo>
                  <a:cubicBezTo>
                    <a:pt x="3010" y="7353"/>
                    <a:pt x="2538" y="7756"/>
                    <a:pt x="2459" y="8316"/>
                  </a:cubicBezTo>
                  <a:lnTo>
                    <a:pt x="1112" y="8316"/>
                  </a:lnTo>
                  <a:cubicBezTo>
                    <a:pt x="492" y="8316"/>
                    <a:pt x="1" y="8808"/>
                    <a:pt x="1" y="9418"/>
                  </a:cubicBezTo>
                  <a:lnTo>
                    <a:pt x="1" y="11876"/>
                  </a:lnTo>
                  <a:cubicBezTo>
                    <a:pt x="1" y="12486"/>
                    <a:pt x="492" y="12978"/>
                    <a:pt x="1112" y="12978"/>
                  </a:cubicBezTo>
                  <a:lnTo>
                    <a:pt x="2459" y="12978"/>
                  </a:lnTo>
                  <a:cubicBezTo>
                    <a:pt x="2489" y="13568"/>
                    <a:pt x="2971" y="14030"/>
                    <a:pt x="3571" y="14030"/>
                  </a:cubicBezTo>
                  <a:lnTo>
                    <a:pt x="6403" y="14030"/>
                  </a:lnTo>
                  <a:lnTo>
                    <a:pt x="6403" y="21957"/>
                  </a:lnTo>
                  <a:cubicBezTo>
                    <a:pt x="6403" y="22754"/>
                    <a:pt x="7052" y="23403"/>
                    <a:pt x="7849" y="23403"/>
                  </a:cubicBezTo>
                  <a:lnTo>
                    <a:pt x="37914" y="23403"/>
                  </a:lnTo>
                  <a:cubicBezTo>
                    <a:pt x="38710" y="23403"/>
                    <a:pt x="39360" y="22754"/>
                    <a:pt x="39369" y="21957"/>
                  </a:cubicBezTo>
                  <a:lnTo>
                    <a:pt x="39369" y="16784"/>
                  </a:lnTo>
                  <a:lnTo>
                    <a:pt x="50374" y="20020"/>
                  </a:lnTo>
                  <a:lnTo>
                    <a:pt x="50719" y="20128"/>
                  </a:lnTo>
                  <a:lnTo>
                    <a:pt x="51869" y="20462"/>
                  </a:lnTo>
                  <a:cubicBezTo>
                    <a:pt x="51968" y="20492"/>
                    <a:pt x="52076" y="20502"/>
                    <a:pt x="52174" y="20511"/>
                  </a:cubicBezTo>
                  <a:cubicBezTo>
                    <a:pt x="52784" y="20511"/>
                    <a:pt x="53286" y="20010"/>
                    <a:pt x="53286" y="19400"/>
                  </a:cubicBezTo>
                  <a:lnTo>
                    <a:pt x="53286" y="1107"/>
                  </a:lnTo>
                  <a:cubicBezTo>
                    <a:pt x="53286" y="473"/>
                    <a:pt x="52768" y="0"/>
                    <a:pt x="52182" y="0"/>
                  </a:cubicBezTo>
                  <a:close/>
                </a:path>
              </a:pathLst>
            </a:custGeom>
            <a:solidFill>
              <a:schemeClr val="accent6"/>
            </a:solidFill>
            <a:ln cap="flat" cmpd="sng" w="1143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2"/>
            <p:cNvSpPr/>
            <p:nvPr/>
          </p:nvSpPr>
          <p:spPr>
            <a:xfrm>
              <a:off x="1353763" y="1449663"/>
              <a:ext cx="534300" cy="534300"/>
            </a:xfrm>
            <a:custGeom>
              <a:rect b="b" l="l" r="r" t="t"/>
              <a:pathLst>
                <a:path extrusionOk="0" h="21372" w="21372">
                  <a:moveTo>
                    <a:pt x="10691" y="0"/>
                  </a:moveTo>
                  <a:cubicBezTo>
                    <a:pt x="4790" y="0"/>
                    <a:pt x="0" y="4790"/>
                    <a:pt x="0" y="10691"/>
                  </a:cubicBezTo>
                  <a:cubicBezTo>
                    <a:pt x="0" y="16592"/>
                    <a:pt x="4790" y="21371"/>
                    <a:pt x="10691" y="21371"/>
                  </a:cubicBezTo>
                  <a:cubicBezTo>
                    <a:pt x="16592" y="21371"/>
                    <a:pt x="21371" y="16592"/>
                    <a:pt x="21371" y="10691"/>
                  </a:cubicBezTo>
                  <a:cubicBezTo>
                    <a:pt x="21371" y="4790"/>
                    <a:pt x="16592" y="0"/>
                    <a:pt x="106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2"/>
            <p:cNvSpPr/>
            <p:nvPr/>
          </p:nvSpPr>
          <p:spPr>
            <a:xfrm>
              <a:off x="2020888" y="1449663"/>
              <a:ext cx="534300" cy="534300"/>
            </a:xfrm>
            <a:custGeom>
              <a:rect b="b" l="l" r="r" t="t"/>
              <a:pathLst>
                <a:path extrusionOk="0" h="21372" w="21372">
                  <a:moveTo>
                    <a:pt x="10691" y="0"/>
                  </a:moveTo>
                  <a:cubicBezTo>
                    <a:pt x="4790" y="0"/>
                    <a:pt x="0" y="4790"/>
                    <a:pt x="0" y="10691"/>
                  </a:cubicBezTo>
                  <a:cubicBezTo>
                    <a:pt x="0" y="16592"/>
                    <a:pt x="4790" y="21371"/>
                    <a:pt x="10691" y="21371"/>
                  </a:cubicBezTo>
                  <a:cubicBezTo>
                    <a:pt x="16592" y="21371"/>
                    <a:pt x="21371" y="16592"/>
                    <a:pt x="21371" y="10691"/>
                  </a:cubicBezTo>
                  <a:cubicBezTo>
                    <a:pt x="21371" y="4790"/>
                    <a:pt x="16592" y="0"/>
                    <a:pt x="106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2"/>
            <p:cNvSpPr/>
            <p:nvPr/>
          </p:nvSpPr>
          <p:spPr>
            <a:xfrm>
              <a:off x="1537525" y="2060850"/>
              <a:ext cx="768875" cy="442350"/>
            </a:xfrm>
            <a:custGeom>
              <a:rect b="b" l="l" r="r" t="t"/>
              <a:pathLst>
                <a:path extrusionOk="0" h="17694" w="30755">
                  <a:moveTo>
                    <a:pt x="345" y="1"/>
                  </a:moveTo>
                  <a:cubicBezTo>
                    <a:pt x="158" y="1"/>
                    <a:pt x="1" y="148"/>
                    <a:pt x="1" y="345"/>
                  </a:cubicBezTo>
                  <a:lnTo>
                    <a:pt x="1" y="17349"/>
                  </a:lnTo>
                  <a:cubicBezTo>
                    <a:pt x="1" y="17536"/>
                    <a:pt x="158" y="17694"/>
                    <a:pt x="345" y="17694"/>
                  </a:cubicBezTo>
                  <a:lnTo>
                    <a:pt x="30410" y="17694"/>
                  </a:lnTo>
                  <a:cubicBezTo>
                    <a:pt x="30597" y="17694"/>
                    <a:pt x="30754" y="17536"/>
                    <a:pt x="30754" y="17349"/>
                  </a:cubicBezTo>
                  <a:lnTo>
                    <a:pt x="30754" y="345"/>
                  </a:lnTo>
                  <a:cubicBezTo>
                    <a:pt x="30754" y="148"/>
                    <a:pt x="30597" y="1"/>
                    <a:pt x="304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2"/>
            <p:cNvSpPr/>
            <p:nvPr/>
          </p:nvSpPr>
          <p:spPr>
            <a:xfrm>
              <a:off x="1557450" y="2083725"/>
              <a:ext cx="731250" cy="402525"/>
            </a:xfrm>
            <a:custGeom>
              <a:rect b="b" l="l" r="r" t="t"/>
              <a:pathLst>
                <a:path extrusionOk="0" h="16101" w="29250">
                  <a:moveTo>
                    <a:pt x="28905" y="335"/>
                  </a:moveTo>
                  <a:lnTo>
                    <a:pt x="28905" y="15756"/>
                  </a:lnTo>
                  <a:lnTo>
                    <a:pt x="345" y="15756"/>
                  </a:lnTo>
                  <a:lnTo>
                    <a:pt x="345" y="335"/>
                  </a:lnTo>
                  <a:close/>
                  <a:moveTo>
                    <a:pt x="1" y="1"/>
                  </a:moveTo>
                  <a:lnTo>
                    <a:pt x="1" y="16100"/>
                  </a:lnTo>
                  <a:lnTo>
                    <a:pt x="29249" y="16100"/>
                  </a:lnTo>
                  <a:lnTo>
                    <a:pt x="292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2"/>
            <p:cNvSpPr/>
            <p:nvPr/>
          </p:nvSpPr>
          <p:spPr>
            <a:xfrm>
              <a:off x="1439175" y="2157250"/>
              <a:ext cx="917375" cy="111650"/>
            </a:xfrm>
            <a:custGeom>
              <a:rect b="b" l="l" r="r" t="t"/>
              <a:pathLst>
                <a:path extrusionOk="0" h="4466" w="36695">
                  <a:moveTo>
                    <a:pt x="1" y="0"/>
                  </a:moveTo>
                  <a:lnTo>
                    <a:pt x="1" y="4465"/>
                  </a:lnTo>
                  <a:lnTo>
                    <a:pt x="35672" y="4465"/>
                  </a:lnTo>
                  <a:cubicBezTo>
                    <a:pt x="36242" y="4465"/>
                    <a:pt x="36695" y="4003"/>
                    <a:pt x="36695" y="3432"/>
                  </a:cubicBezTo>
                  <a:lnTo>
                    <a:pt x="36695" y="1023"/>
                  </a:lnTo>
                  <a:cubicBezTo>
                    <a:pt x="36695" y="453"/>
                    <a:pt x="36242" y="0"/>
                    <a:pt x="3567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2"/>
            <p:cNvSpPr/>
            <p:nvPr/>
          </p:nvSpPr>
          <p:spPr>
            <a:xfrm>
              <a:off x="1623100" y="2187725"/>
              <a:ext cx="293350" cy="52650"/>
            </a:xfrm>
            <a:custGeom>
              <a:rect b="b" l="l" r="r" t="t"/>
              <a:pathLst>
                <a:path extrusionOk="0" fill="none" h="2106" w="11734">
                  <a:moveTo>
                    <a:pt x="1053" y="1"/>
                  </a:moveTo>
                  <a:lnTo>
                    <a:pt x="10681" y="1"/>
                  </a:lnTo>
                  <a:cubicBezTo>
                    <a:pt x="11271" y="1"/>
                    <a:pt x="11733" y="473"/>
                    <a:pt x="11733" y="1053"/>
                  </a:cubicBezTo>
                  <a:cubicBezTo>
                    <a:pt x="11733" y="1633"/>
                    <a:pt x="11271" y="2105"/>
                    <a:pt x="10681" y="2105"/>
                  </a:cubicBezTo>
                  <a:lnTo>
                    <a:pt x="1053" y="2105"/>
                  </a:lnTo>
                  <a:cubicBezTo>
                    <a:pt x="472" y="2105"/>
                    <a:pt x="0" y="1633"/>
                    <a:pt x="0" y="1053"/>
                  </a:cubicBezTo>
                  <a:cubicBezTo>
                    <a:pt x="0" y="473"/>
                    <a:pt x="472" y="1"/>
                    <a:pt x="1053" y="1"/>
                  </a:cubicBezTo>
                  <a:close/>
                </a:path>
              </a:pathLst>
            </a:custGeom>
            <a:noFill/>
            <a:ln cap="flat" cmpd="sng" w="8600">
              <a:solidFill>
                <a:schemeClr val="accent6"/>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2"/>
            <p:cNvSpPr/>
            <p:nvPr/>
          </p:nvSpPr>
          <p:spPr>
            <a:xfrm>
              <a:off x="1996825" y="2185750"/>
              <a:ext cx="55350" cy="55350"/>
            </a:xfrm>
            <a:custGeom>
              <a:rect b="b" l="l" r="r" t="t"/>
              <a:pathLst>
                <a:path extrusionOk="0" fill="none" h="2214" w="2214">
                  <a:moveTo>
                    <a:pt x="2213" y="1102"/>
                  </a:moveTo>
                  <a:cubicBezTo>
                    <a:pt x="2213" y="1722"/>
                    <a:pt x="1721" y="2214"/>
                    <a:pt x="1112" y="2214"/>
                  </a:cubicBezTo>
                  <a:cubicBezTo>
                    <a:pt x="492" y="2214"/>
                    <a:pt x="0" y="1722"/>
                    <a:pt x="0" y="1102"/>
                  </a:cubicBezTo>
                  <a:cubicBezTo>
                    <a:pt x="0" y="493"/>
                    <a:pt x="492" y="1"/>
                    <a:pt x="1112" y="1"/>
                  </a:cubicBezTo>
                  <a:cubicBezTo>
                    <a:pt x="1721" y="1"/>
                    <a:pt x="2213" y="493"/>
                    <a:pt x="2213" y="1102"/>
                  </a:cubicBezTo>
                  <a:close/>
                </a:path>
              </a:pathLst>
            </a:custGeom>
            <a:noFill/>
            <a:ln cap="flat" cmpd="sng" w="8600">
              <a:solidFill>
                <a:schemeClr val="accent6"/>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32"/>
            <p:cNvSpPr/>
            <p:nvPr/>
          </p:nvSpPr>
          <p:spPr>
            <a:xfrm>
              <a:off x="2091725" y="2185750"/>
              <a:ext cx="55350" cy="55350"/>
            </a:xfrm>
            <a:custGeom>
              <a:rect b="b" l="l" r="r" t="t"/>
              <a:pathLst>
                <a:path extrusionOk="0" fill="none" h="2214" w="2214">
                  <a:moveTo>
                    <a:pt x="2213" y="1102"/>
                  </a:moveTo>
                  <a:cubicBezTo>
                    <a:pt x="2213" y="1722"/>
                    <a:pt x="1722" y="2214"/>
                    <a:pt x="1112" y="2214"/>
                  </a:cubicBezTo>
                  <a:cubicBezTo>
                    <a:pt x="492" y="2214"/>
                    <a:pt x="1" y="1722"/>
                    <a:pt x="1" y="1102"/>
                  </a:cubicBezTo>
                  <a:cubicBezTo>
                    <a:pt x="1" y="493"/>
                    <a:pt x="492" y="1"/>
                    <a:pt x="1112" y="1"/>
                  </a:cubicBezTo>
                  <a:cubicBezTo>
                    <a:pt x="1722" y="1"/>
                    <a:pt x="2213" y="493"/>
                    <a:pt x="2213" y="1102"/>
                  </a:cubicBezTo>
                  <a:close/>
                </a:path>
              </a:pathLst>
            </a:custGeom>
            <a:noFill/>
            <a:ln cap="flat" cmpd="sng" w="8600">
              <a:solidFill>
                <a:schemeClr val="accent6"/>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32"/>
            <p:cNvSpPr/>
            <p:nvPr/>
          </p:nvSpPr>
          <p:spPr>
            <a:xfrm>
              <a:off x="1377725" y="2181325"/>
              <a:ext cx="120500" cy="61250"/>
            </a:xfrm>
            <a:custGeom>
              <a:rect b="b" l="l" r="r" t="t"/>
              <a:pathLst>
                <a:path extrusionOk="0" h="2450" w="4820">
                  <a:moveTo>
                    <a:pt x="0" y="1"/>
                  </a:moveTo>
                  <a:lnTo>
                    <a:pt x="0" y="2450"/>
                  </a:lnTo>
                  <a:lnTo>
                    <a:pt x="4819" y="2450"/>
                  </a:lnTo>
                  <a:lnTo>
                    <a:pt x="481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2"/>
            <p:cNvSpPr/>
            <p:nvPr/>
          </p:nvSpPr>
          <p:spPr>
            <a:xfrm>
              <a:off x="2334650" y="1973325"/>
              <a:ext cx="319900" cy="457600"/>
            </a:xfrm>
            <a:custGeom>
              <a:rect b="b" l="l" r="r" t="t"/>
              <a:pathLst>
                <a:path extrusionOk="0" h="18304" w="12796">
                  <a:moveTo>
                    <a:pt x="12795" y="1"/>
                  </a:moveTo>
                  <a:lnTo>
                    <a:pt x="11655" y="404"/>
                  </a:lnTo>
                  <a:lnTo>
                    <a:pt x="11310" y="522"/>
                  </a:lnTo>
                  <a:lnTo>
                    <a:pt x="0" y="4554"/>
                  </a:lnTo>
                  <a:lnTo>
                    <a:pt x="0" y="14537"/>
                  </a:lnTo>
                  <a:lnTo>
                    <a:pt x="11310" y="17861"/>
                  </a:lnTo>
                  <a:lnTo>
                    <a:pt x="11655" y="17969"/>
                  </a:lnTo>
                  <a:lnTo>
                    <a:pt x="12795" y="18303"/>
                  </a:lnTo>
                  <a:lnTo>
                    <a:pt x="127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2"/>
            <p:cNvSpPr/>
            <p:nvPr/>
          </p:nvSpPr>
          <p:spPr>
            <a:xfrm>
              <a:off x="2617400" y="1983425"/>
              <a:ext cx="8625" cy="439125"/>
            </a:xfrm>
            <a:custGeom>
              <a:rect b="b" l="l" r="r" t="t"/>
              <a:pathLst>
                <a:path extrusionOk="0" h="17565" w="345">
                  <a:moveTo>
                    <a:pt x="345" y="0"/>
                  </a:moveTo>
                  <a:lnTo>
                    <a:pt x="0" y="118"/>
                  </a:lnTo>
                  <a:lnTo>
                    <a:pt x="0" y="17457"/>
                  </a:lnTo>
                  <a:lnTo>
                    <a:pt x="345" y="17565"/>
                  </a:lnTo>
                  <a:lnTo>
                    <a:pt x="34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2"/>
            <p:cNvSpPr/>
            <p:nvPr/>
          </p:nvSpPr>
          <p:spPr>
            <a:xfrm>
              <a:off x="1413263" y="1517038"/>
              <a:ext cx="415300" cy="399550"/>
            </a:xfrm>
            <a:custGeom>
              <a:rect b="b" l="l" r="r" t="t"/>
              <a:pathLst>
                <a:path extrusionOk="0" h="15982" w="16612">
                  <a:moveTo>
                    <a:pt x="8626" y="334"/>
                  </a:moveTo>
                  <a:cubicBezTo>
                    <a:pt x="12845" y="334"/>
                    <a:pt x="16267" y="3767"/>
                    <a:pt x="16277" y="7986"/>
                  </a:cubicBezTo>
                  <a:cubicBezTo>
                    <a:pt x="16277" y="11084"/>
                    <a:pt x="14409" y="13877"/>
                    <a:pt x="11547" y="15057"/>
                  </a:cubicBezTo>
                  <a:cubicBezTo>
                    <a:pt x="10602" y="15451"/>
                    <a:pt x="9609" y="15642"/>
                    <a:pt x="8624" y="15642"/>
                  </a:cubicBezTo>
                  <a:cubicBezTo>
                    <a:pt x="6633" y="15642"/>
                    <a:pt x="4674" y="14862"/>
                    <a:pt x="3207" y="13395"/>
                  </a:cubicBezTo>
                  <a:cubicBezTo>
                    <a:pt x="1023" y="11212"/>
                    <a:pt x="365" y="7917"/>
                    <a:pt x="1555" y="5055"/>
                  </a:cubicBezTo>
                  <a:cubicBezTo>
                    <a:pt x="2735" y="2193"/>
                    <a:pt x="5528" y="334"/>
                    <a:pt x="8626" y="334"/>
                  </a:cubicBezTo>
                  <a:close/>
                  <a:moveTo>
                    <a:pt x="8628" y="1"/>
                  </a:moveTo>
                  <a:cubicBezTo>
                    <a:pt x="6548" y="1"/>
                    <a:pt x="4504" y="814"/>
                    <a:pt x="2971" y="2341"/>
                  </a:cubicBezTo>
                  <a:cubicBezTo>
                    <a:pt x="689" y="4632"/>
                    <a:pt x="1" y="8064"/>
                    <a:pt x="1240" y="11054"/>
                  </a:cubicBezTo>
                  <a:cubicBezTo>
                    <a:pt x="2479" y="14034"/>
                    <a:pt x="5390" y="15981"/>
                    <a:pt x="8626" y="15981"/>
                  </a:cubicBezTo>
                  <a:cubicBezTo>
                    <a:pt x="13032" y="15972"/>
                    <a:pt x="16602" y="12402"/>
                    <a:pt x="16612" y="7996"/>
                  </a:cubicBezTo>
                  <a:cubicBezTo>
                    <a:pt x="16612" y="4760"/>
                    <a:pt x="14664" y="1849"/>
                    <a:pt x="11684" y="610"/>
                  </a:cubicBezTo>
                  <a:cubicBezTo>
                    <a:pt x="10695" y="200"/>
                    <a:pt x="9657" y="1"/>
                    <a:pt x="86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32"/>
            <p:cNvSpPr/>
            <p:nvPr/>
          </p:nvSpPr>
          <p:spPr>
            <a:xfrm>
              <a:off x="2080388" y="1517038"/>
              <a:ext cx="415300" cy="399550"/>
            </a:xfrm>
            <a:custGeom>
              <a:rect b="b" l="l" r="r" t="t"/>
              <a:pathLst>
                <a:path extrusionOk="0" h="15982" w="16612">
                  <a:moveTo>
                    <a:pt x="8625" y="334"/>
                  </a:moveTo>
                  <a:cubicBezTo>
                    <a:pt x="12854" y="334"/>
                    <a:pt x="16277" y="3757"/>
                    <a:pt x="16287" y="7986"/>
                  </a:cubicBezTo>
                  <a:cubicBezTo>
                    <a:pt x="16277" y="11084"/>
                    <a:pt x="14418" y="13877"/>
                    <a:pt x="11556" y="15057"/>
                  </a:cubicBezTo>
                  <a:cubicBezTo>
                    <a:pt x="10608" y="15451"/>
                    <a:pt x="9613" y="15643"/>
                    <a:pt x="8626" y="15643"/>
                  </a:cubicBezTo>
                  <a:cubicBezTo>
                    <a:pt x="6637" y="15643"/>
                    <a:pt x="4682" y="14864"/>
                    <a:pt x="3216" y="13405"/>
                  </a:cubicBezTo>
                  <a:cubicBezTo>
                    <a:pt x="1033" y="11212"/>
                    <a:pt x="374" y="7917"/>
                    <a:pt x="1554" y="5065"/>
                  </a:cubicBezTo>
                  <a:cubicBezTo>
                    <a:pt x="2734" y="2203"/>
                    <a:pt x="5527" y="334"/>
                    <a:pt x="8625" y="334"/>
                  </a:cubicBezTo>
                  <a:close/>
                  <a:moveTo>
                    <a:pt x="8628" y="1"/>
                  </a:moveTo>
                  <a:cubicBezTo>
                    <a:pt x="6547" y="1"/>
                    <a:pt x="4504" y="814"/>
                    <a:pt x="2970" y="2341"/>
                  </a:cubicBezTo>
                  <a:cubicBezTo>
                    <a:pt x="689" y="4632"/>
                    <a:pt x="0" y="8064"/>
                    <a:pt x="1239" y="11054"/>
                  </a:cubicBezTo>
                  <a:cubicBezTo>
                    <a:pt x="2479" y="14034"/>
                    <a:pt x="5390" y="15981"/>
                    <a:pt x="8625" y="15981"/>
                  </a:cubicBezTo>
                  <a:cubicBezTo>
                    <a:pt x="13031" y="15972"/>
                    <a:pt x="16601" y="12402"/>
                    <a:pt x="16611" y="7996"/>
                  </a:cubicBezTo>
                  <a:cubicBezTo>
                    <a:pt x="16611" y="4760"/>
                    <a:pt x="14664" y="1849"/>
                    <a:pt x="11684" y="610"/>
                  </a:cubicBezTo>
                  <a:cubicBezTo>
                    <a:pt x="10695" y="200"/>
                    <a:pt x="9657" y="1"/>
                    <a:pt x="86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32"/>
            <p:cNvSpPr/>
            <p:nvPr/>
          </p:nvSpPr>
          <p:spPr>
            <a:xfrm>
              <a:off x="1572463" y="1675300"/>
              <a:ext cx="96900" cy="83025"/>
            </a:xfrm>
            <a:custGeom>
              <a:rect b="b" l="l" r="r" t="t"/>
              <a:pathLst>
                <a:path extrusionOk="0" h="3321" w="3876">
                  <a:moveTo>
                    <a:pt x="2211" y="350"/>
                  </a:moveTo>
                  <a:cubicBezTo>
                    <a:pt x="2215" y="350"/>
                    <a:pt x="2219" y="350"/>
                    <a:pt x="2223" y="350"/>
                  </a:cubicBezTo>
                  <a:cubicBezTo>
                    <a:pt x="2941" y="350"/>
                    <a:pt x="3531" y="940"/>
                    <a:pt x="3531" y="1668"/>
                  </a:cubicBezTo>
                  <a:cubicBezTo>
                    <a:pt x="3531" y="2459"/>
                    <a:pt x="2885" y="2985"/>
                    <a:pt x="2207" y="2985"/>
                  </a:cubicBezTo>
                  <a:cubicBezTo>
                    <a:pt x="1882" y="2985"/>
                    <a:pt x="1550" y="2864"/>
                    <a:pt x="1279" y="2593"/>
                  </a:cubicBezTo>
                  <a:cubicBezTo>
                    <a:pt x="456" y="1769"/>
                    <a:pt x="1039" y="350"/>
                    <a:pt x="2211" y="350"/>
                  </a:cubicBezTo>
                  <a:close/>
                  <a:moveTo>
                    <a:pt x="2202" y="0"/>
                  </a:moveTo>
                  <a:cubicBezTo>
                    <a:pt x="1795" y="0"/>
                    <a:pt x="1380" y="151"/>
                    <a:pt x="1043" y="488"/>
                  </a:cubicBezTo>
                  <a:cubicBezTo>
                    <a:pt x="1" y="1540"/>
                    <a:pt x="738" y="3320"/>
                    <a:pt x="2223" y="3320"/>
                  </a:cubicBezTo>
                  <a:cubicBezTo>
                    <a:pt x="3138" y="3320"/>
                    <a:pt x="3876" y="2583"/>
                    <a:pt x="3876" y="1668"/>
                  </a:cubicBezTo>
                  <a:cubicBezTo>
                    <a:pt x="3876" y="663"/>
                    <a:pt x="3055" y="0"/>
                    <a:pt x="2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2"/>
            <p:cNvSpPr/>
            <p:nvPr/>
          </p:nvSpPr>
          <p:spPr>
            <a:xfrm>
              <a:off x="2239475" y="1675300"/>
              <a:ext cx="97125" cy="83025"/>
            </a:xfrm>
            <a:custGeom>
              <a:rect b="b" l="l" r="r" t="t"/>
              <a:pathLst>
                <a:path extrusionOk="0" h="3321" w="3885">
                  <a:moveTo>
                    <a:pt x="2223" y="350"/>
                  </a:moveTo>
                  <a:cubicBezTo>
                    <a:pt x="2951" y="350"/>
                    <a:pt x="3541" y="940"/>
                    <a:pt x="3541" y="1668"/>
                  </a:cubicBezTo>
                  <a:cubicBezTo>
                    <a:pt x="3541" y="2459"/>
                    <a:pt x="2894" y="2985"/>
                    <a:pt x="2217" y="2985"/>
                  </a:cubicBezTo>
                  <a:cubicBezTo>
                    <a:pt x="1892" y="2985"/>
                    <a:pt x="1560" y="2864"/>
                    <a:pt x="1289" y="2593"/>
                  </a:cubicBezTo>
                  <a:cubicBezTo>
                    <a:pt x="462" y="1766"/>
                    <a:pt x="1043" y="350"/>
                    <a:pt x="2223" y="350"/>
                  </a:cubicBezTo>
                  <a:close/>
                  <a:moveTo>
                    <a:pt x="2211" y="0"/>
                  </a:moveTo>
                  <a:cubicBezTo>
                    <a:pt x="1804" y="0"/>
                    <a:pt x="1389" y="151"/>
                    <a:pt x="1053" y="488"/>
                  </a:cubicBezTo>
                  <a:cubicBezTo>
                    <a:pt x="0" y="1530"/>
                    <a:pt x="738" y="3320"/>
                    <a:pt x="2223" y="3320"/>
                  </a:cubicBezTo>
                  <a:cubicBezTo>
                    <a:pt x="2229" y="3320"/>
                    <a:pt x="2235" y="3320"/>
                    <a:pt x="2241" y="3320"/>
                  </a:cubicBezTo>
                  <a:cubicBezTo>
                    <a:pt x="3147" y="3320"/>
                    <a:pt x="3885" y="2577"/>
                    <a:pt x="3885" y="1668"/>
                  </a:cubicBezTo>
                  <a:cubicBezTo>
                    <a:pt x="3885" y="663"/>
                    <a:pt x="3065" y="0"/>
                    <a:pt x="2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84" name="Google Shape;1284;p32"/>
          <p:cNvPicPr preferRelativeResize="0"/>
          <p:nvPr/>
        </p:nvPicPr>
        <p:blipFill rotWithShape="1">
          <a:blip r:embed="rId3">
            <a:alphaModFix/>
          </a:blip>
          <a:srcRect b="0" l="25103" r="38455" t="0"/>
          <a:stretch/>
        </p:blipFill>
        <p:spPr>
          <a:xfrm>
            <a:off x="4084131" y="1551875"/>
            <a:ext cx="4317394" cy="2531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ilm Script Project Proposal by Slidesgo">
  <a:themeElements>
    <a:clrScheme name="Simple Light">
      <a:dk1>
        <a:srgbClr val="9E855C"/>
      </a:dk1>
      <a:lt1>
        <a:srgbClr val="385963"/>
      </a:lt1>
      <a:dk2>
        <a:srgbClr val="F7F9F5"/>
      </a:dk2>
      <a:lt2>
        <a:srgbClr val="17262A"/>
      </a:lt2>
      <a:accent1>
        <a:srgbClr val="46656F"/>
      </a:accent1>
      <a:accent2>
        <a:srgbClr val="6A8A95"/>
      </a:accent2>
      <a:accent3>
        <a:srgbClr val="A5B7BD"/>
      </a:accent3>
      <a:accent4>
        <a:srgbClr val="C5CFD3"/>
      </a:accent4>
      <a:accent5>
        <a:srgbClr val="C6B9A3"/>
      </a:accent5>
      <a:accent6>
        <a:srgbClr val="FFFFFF"/>
      </a:accent6>
      <a:hlink>
        <a:srgbClr val="17262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